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6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91C39-DF45-4DF7-B04E-044161F3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13DF-30D4-45D4-9835-5169AECB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BC8B-19F5-499D-A186-1C38AE1B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6F1FE-3ECA-433C-A71A-0DDE32B7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7170C-FB12-4E44-AC86-923AFBC2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0A57B-F777-4200-87E3-81254D5B0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01D10-DAA8-488B-9038-7188FF37D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E407D-9BCD-4FE1-A3A9-BE5DE0A7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12DF3-8419-4D34-980A-398231D6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C9A62-B5C1-4AB9-A284-8927FE39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9D8A9-1BC8-4D21-A644-A18299BB3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688" r:id="rId2"/>
    <p:sldLayoutId id="2147504689" r:id="rId3"/>
    <p:sldLayoutId id="2147504690" r:id="rId4"/>
    <p:sldLayoutId id="2147504691" r:id="rId5"/>
    <p:sldLayoutId id="2147504692" r:id="rId6"/>
    <p:sldLayoutId id="2147504693" r:id="rId7"/>
    <p:sldLayoutId id="2147504694" r:id="rId8"/>
    <p:sldLayoutId id="2147504695" r:id="rId9"/>
    <p:sldLayoutId id="2147504696" r:id="rId10"/>
    <p:sldLayoutId id="21475046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1014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浙江杭州千岛湖旅游策划案例分析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千岛湖旅游资源概述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旅游策划目标与定位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旅游产品规划与开发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旅游市场营销与推广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旅游策划实施与保障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案例总结与启示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千岛湖旅游资源概述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地理位置与环境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千岛湖位于浙江省杭州市淳安县境内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拥有美丽的湖光山色和丰富的旅游资源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周边有多个著名景点，如黄山、千丈岩等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交通便利，可从杭州、上海等地直达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旅游资源类型与特点</a:t>
            </a:r>
            <a:endParaRPr lang="zh-CN" altLang="en-US"/>
          </a:p>
        </p:txBody>
      </p:sp>
      <p:sp>
        <p:nvSpPr>
          <p:cNvPr id="104895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自然资源：千岛湖拥有美丽的湖光山色和独特的岛屿景观，是典型的自然风光旅游胜地。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人文资源：千岛湖周边地区拥有丰富的历史文化遗产和民俗风情，如古建筑、传统手工艺等。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休闲度假资源：千岛湖具有良好的生态环境和气候条件，适合开展各类休闲度假活动，如水上运动、户外拓展等。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美食资源：千岛湖的餐饮文化丰富多样，以湖鲜美食和地方特色菜肴为主，吸引了大量美食爱好者前来品尝。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旅游市场现状与潜力</a:t>
            </a:r>
            <a:endParaRPr lang="zh-CN" altLang="en-US"/>
          </a:p>
        </p:txBody>
      </p:sp>
      <p:sp>
        <p:nvSpPr>
          <p:cNvPr id="104901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千岛湖旅游市场现状：游客数量稳步增长，旅游收入逐年攀升。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千岛湖旅游市场潜力：拥有丰富的自然景观和人文资源，具备发展高端旅游市场的潜力。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旅游市场发展趋势：随着国内旅游市场的不断升级，千岛湖有望成为国内知名的旅游目的地。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旅游市场发展策略：加大宣传力度，提升服务质量，加强与周边景区的合作，共同打造精品旅游线路。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旅游策划目标与定位</a:t>
            </a:r>
            <a:endParaRPr lang="zh-CN" altLang="en-US"/>
          </a:p>
        </p:txBody>
      </p:sp>
      <p:sp>
        <p:nvSpPr>
          <p:cNvPr id="10490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策划目标设定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吸引更多国内外游客前来旅游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提升千岛湖旅游品牌知名度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打造千岛湖成为国际知名的旅游目的地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实现旅游产业与当地经济的可持续发展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市场定位与客群分析</a:t>
            </a:r>
            <a:endParaRPr lang="zh-CN" altLang="en-US"/>
          </a:p>
        </p:txBody>
      </p:sp>
      <p:sp>
        <p:nvSpPr>
          <p:cNvPr id="1049154" name="矩形 15"/>
          <p:cNvSpPr/>
          <p:nvPr>
            <p:custDataLst>
              <p:tags r:id="rId2"/>
            </p:custDataLst>
          </p:nvPr>
        </p:nvSpPr>
        <p:spPr>
          <a:xfrm>
            <a:off x="722988" y="2324280"/>
            <a:ext cx="10744451" cy="94473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市场定位：千岛湖旅游策划旨在打造成为国内外知名的旅游目的地，以自然风光、休闲度假为主要特色。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17"/>
          <p:cNvSpPr/>
          <p:nvPr>
            <p:custDataLst>
              <p:tags r:id="rId3"/>
            </p:custDataLst>
          </p:nvPr>
        </p:nvSpPr>
        <p:spPr>
          <a:xfrm flipV="1">
            <a:off x="608330" y="2206038"/>
            <a:ext cx="1921723" cy="3618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 flipH="1">
            <a:off x="9656791" y="3026562"/>
            <a:ext cx="1921723" cy="3618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27"/>
          <p:cNvSpPr/>
          <p:nvPr>
            <p:custDataLst>
              <p:tags r:id="rId5"/>
            </p:custDataLst>
          </p:nvPr>
        </p:nvSpPr>
        <p:spPr>
          <a:xfrm>
            <a:off x="722988" y="4413213"/>
            <a:ext cx="10744451" cy="94473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客群分析：主要面向中高端旅游市场，以家庭、情侣、团队等为主要目标客户群体，注重游客体验和满意度。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29"/>
          <p:cNvSpPr/>
          <p:nvPr>
            <p:custDataLst>
              <p:tags r:id="rId6"/>
            </p:custDataLst>
          </p:nvPr>
        </p:nvSpPr>
        <p:spPr>
          <a:xfrm flipV="1">
            <a:off x="608330" y="4294971"/>
            <a:ext cx="1921723" cy="3618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30"/>
          <p:cNvSpPr/>
          <p:nvPr>
            <p:custDataLst>
              <p:tags r:id="rId7"/>
            </p:custDataLst>
          </p:nvPr>
        </p:nvSpPr>
        <p:spPr>
          <a:xfrm flipH="1">
            <a:off x="9656791" y="5115496"/>
            <a:ext cx="1921723" cy="3618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品牌形象与宣传策略</a:t>
            </a:r>
            <a:endParaRPr lang="zh-CN" altLang="en-US"/>
          </a:p>
        </p:txBody>
      </p:sp>
      <p:sp>
        <p:nvSpPr>
          <p:cNvPr id="1049200" name="矩形: 圆角 4"/>
          <p:cNvSpPr/>
          <p:nvPr>
            <p:custDataLst>
              <p:tags r:id="rId2"/>
            </p:custDataLst>
          </p:nvPr>
        </p:nvSpPr>
        <p:spPr>
          <a:xfrm>
            <a:off x="608330" y="3341370"/>
            <a:ext cx="5102860" cy="99885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"/>
            </p:custDataLst>
          </p:nvPr>
        </p:nvSpPr>
        <p:spPr>
          <a:xfrm>
            <a:off x="113411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品牌形象：以千岛湖的自然风光和旅游资源为基础，塑造独特的品牌形象，提升游客对千岛湖的认知度和美誉度。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04" name="矩形: 圆角 4"/>
          <p:cNvSpPr/>
          <p:nvPr>
            <p:custDataLst>
              <p:tags r:id="rId4"/>
            </p:custDataLst>
          </p:nvPr>
        </p:nvSpPr>
        <p:spPr>
          <a:xfrm>
            <a:off x="6474460" y="3341370"/>
            <a:ext cx="5102860" cy="99949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5"/>
            </p:custDataLst>
          </p:nvPr>
        </p:nvSpPr>
        <p:spPr>
          <a:xfrm>
            <a:off x="692150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5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宣传策略：通过多种渠道和媒体进行宣传推广，如电视、广播、报纸、网络等，吸引更多游客前来千岛湖旅游，提高旅游收入和知名度。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旅游产品规划与开发</a:t>
            </a:r>
            <a:endParaRPr lang="zh-CN" altLang="en-US"/>
          </a:p>
        </p:txBody>
      </p:sp>
      <p:sp>
        <p:nvSpPr>
          <p:cNvPr id="10492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主题旅游线路设计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主题：以“千岛湖风光”为主题，设计一条独特的旅游线路，让游客充分领略千岛湖的美丽风光。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线路规划：从杭州出发，途径富阳、桐庐、建德等地，最后到达淳安的千岛湖。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景点选择：选取千岛湖最具代表性的景点，如梅峰揽胜、龙山岛、月光岛等，让游客充分体验千岛湖的魅力。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特色活动：设计一些特色活动，如游船观光、湖上垂钓、骑行环湖等，让游客在游玩过程中更加深入地了解千岛湖的文化和历史。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特色旅游活动策划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策划主题：以千岛湖的自然风光和历史文化为主题，打造独具特色的旅游产品。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策划内容：开发多种旅游活动，如游船观光、湖畔野营、骑行游览、生态探险等，以满足不同游客的需求。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策划目的：通过特色旅游活动策划，提升千岛湖的旅游品质和吸引力，促进当地旅游业的发展。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实施方案：制定详细的活动计划和时间表，与当地政府和旅游企业合作推广，加强旅游服务人员的培训和管理。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https://d.book118.com/118101014020006035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浙江杭州千岛湖旅游策划案例分析</vt:lpstr>
      <vt:lpstr>目录</vt:lpstr>
      <vt:lpstr>千岛湖旅游资源概述</vt:lpstr>
      <vt:lpstr>地理位置与环境</vt:lpstr>
      <vt:lpstr>旅游资源类型与特点</vt:lpstr>
      <vt:lpstr>旅游市场现状与潜力</vt:lpstr>
      <vt:lpstr>旅游策划目标与定位</vt:lpstr>
      <vt:lpstr>策划目标设定</vt:lpstr>
      <vt:lpstr>市场定位与客群分析</vt:lpstr>
      <vt:lpstr>品牌形象与宣传策略</vt:lpstr>
      <vt:lpstr>旅游产品规划与开发</vt:lpstr>
      <vt:lpstr>主题旅游线路设计</vt:lpstr>
      <vt:lpstr>特色旅游活动策划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2024-09-13T19:33:10.417</cp:lastPrinted>
  <dcterms:created xsi:type="dcterms:W3CDTF">2024-09-13T11:33:10Z</dcterms:created>
  <dcterms:modified xsi:type="dcterms:W3CDTF">2024-09-13T11:33:12Z</dcterms:modified>
</cp:coreProperties>
</file>