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FA147-FCC1-4983-B525-37B9E4766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CD595-17B3-4815-98AF-621D53E04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1B43A-D0EE-47AA-97A4-C80AA7A64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E3BC0-5FA8-4FFC-BB47-25E03E86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4BF5E6-9786-4AD4-BDAA-05056E1B2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E616E5-5587-464A-9FD0-CDABEBA2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9B020-BA04-4199-A2F3-B6D7BF6B4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A7F2B-CC2B-4450-94B9-674EFB5D3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8673E-F22F-44EF-9B80-823108B0C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5F24F-EC04-4711-97D7-1D300DE1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9A966-20EB-40F0-B80E-BB8A00766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1035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皮肤科患者的家庭护理规划与执行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皮肤科患者特点及需求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家庭护理环境规划与改造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日常皮肤清洁与保湿方案制定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局部用药指导与监督执行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营养饮食调整建议提供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心理关爱与支持体系建设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皮肤科疾病常导致皮肤瘙痒、疼痛、外观改变等问题，严重影响患者生活质量。通过家庭护理，可以减轻症状，提高患者舒适度。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合理的家庭护理可以协助药物治疗，加快皮肤科疾病的康复进程。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促进疾病康复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皮肤科疾病若护理不当，易引发感染、疤痕等并发症。家庭护理有助于降低这些风险。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家庭护理可根据患者的具体病情和皮肤状况制定个性化护理方案，满足患者的特殊需求。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连续性护理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皮肤科疾病往往需要长期治疗和护理，家庭护理可以确保患者在家庭环境中得到持续的照顾和治疗，有助于病情的稳定和康复。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提高自我管理能力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通过家庭护理，患者可以学会自我观察、自我护理和自我管理的技能，对疾病的控制和治疗具有积极意义。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减轻医疗负担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合理的家庭护理可以减少患者就医次数和医疗费用，减轻医疗系统的负担。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皮肤科患者特点及需求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包括湿疹、皮炎等，表现为皮肤红肿、瘙痒、疼痛等症状。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炎症性皮肤病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如痤疮、毛囊炎等，由细菌、真菌或病毒感染引起。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感染性皮肤病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如银屑病、红斑狼疮等，与免疫系统异常有关。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免疫性皮肤病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如皮肤癌、黑色素瘤等，需要及早发现和治疗。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肿瘤性皮肤病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常见皮肤疾病类型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常见尿布疹、婴儿湿疹等，皮肤娇嫩，需特别注意护理。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婴幼儿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痤疮、青春痘等问题多发，与激素水平变化有关。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皮肤干燥、瘙痒等问题常见，同时需注意防范皮肤癌等病变。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患者年龄分布与特点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皮肤病往往影响外貌和形象，患者容易产生自卑、焦虑等心理问题，需要得到理解和支持。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患者可能因为皮肤病而影响到工作、社交等方面，需要得到社会的接纳和帮助。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患者需要了解皮肤病的病因、治疗方法及预防措施等方面的知识，以便更好地管理自己的健康。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心理和社会需求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家庭护理环境规划与改造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温湿度调节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保持室内恒定的温度和湿度，避免极端温湿度对皮肤造成刺激。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减少过敏原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定期清洁家居，避免尘螨、霉菌等过敏原滋生。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通风与采光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确保室内空气流通，充足的阳光有助于杀菌和保持皮肤干燥。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居住环境评估与改善建议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无刺激性材质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选择棉、麻、竹等天然材质的家具和家居用品，避免化学纤维和刺激性强的材质。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易于清洁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家具和家居用品应易于清洁，以便及时去除污渍和细菌。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保证家具的舒适度，避免对皮肤造成额外的压力和摩擦。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家具及家居用品选择原则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保持手部清洁，接触皮肤前后要洗手，避免将细菌和病毒带到皮肤上。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个人卫生用品分开使用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家庭成员之间不共用毛巾、浴巾等个人卫生用品，减少交叉感染的风险。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对家居环境、家具和家居用品定期进行消毒处理，杀灭潜在的细菌和病毒。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防止交叉感染措施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日常皮肤清洁与保湿方案制定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卸妆产品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针对化妆人群，选择温和的卸妆产品，确保彻底清除面部彩妆。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使用频率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根据皮肤类型和状况，每天进行1-2次清洁，避免过度清洁导致皮肤干燥。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温和洁面产品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选择不含刺激性成分、pH值接近皮肤的洁面产品，每天早晚使用。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清洁产品选择及使用频率建议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保湿霜/乳液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选择含有天然保湿因子、无刺激性成分的产品，每天早晚涂抹于面部和颈部。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在洁面后，将保湿产品均匀涂抹于面部，轻轻按摩至吸收。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定期使用保湿面膜，为皮肤提供深层滋养和水分。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保湿产品推荐及使用方法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https://d.book118.com/118101035035006025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2024-09-01T19:37:21.158</cp:lastPrinted>
  <dcterms:created xsi:type="dcterms:W3CDTF">2024-09-01T11:37:21Z</dcterms:created>
  <dcterms:modified xsi:type="dcterms:W3CDTF">2024-09-01T11:37:23Z</dcterms:modified>
</cp:coreProperties>
</file>