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D6C9B8-87FF-4DDB-BE4F-69080E900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B573EC-7BAF-432E-8E64-A3D2FF85B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A9FC09-E43B-46DE-B111-25D2F7A7E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4C797F-C509-4038-AB4E-464A4953A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74484E-04E1-440E-95FF-927035B94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3496BE-CF40-4F76-AF0E-DCC5817E0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698F67-38A8-4D14-911D-C1C39330C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0B0CB1-6D05-4770-94A5-085A64DCB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15E7F3-4C0F-45BA-B0D8-2F8F6E01C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C80CD9-E0F7-4077-AFB1-7BC125A72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7726AB-67E8-48AB-B3D5-972ABFADE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10107403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系统性红斑性狼疮查房ppt课件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系统性红斑性狼疮概述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系统性红斑性狼疮的诊断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系统性红斑性狼疮的治疗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系统性红斑性狼疮的护理与康复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系统性红斑性狼疮的预防与控制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系统性红斑性狼疮概述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SLE具有多种临床表现，病情轻重不一，可自行缓解或加重，病程较长，容易反复发作。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系统性红斑性狼疮（SLE）是一种慢性自身免疫性疾病，主要侵犯皮肤、关节、肾脏、神经系统等多个器官和系统。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21867" b="21867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目前尚不完全清楚，可能与遗传、环境、免疫等多种因素有关。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主要是由于免疫系统失调，产生大量自身抗体，导致组织损伤和炎症反应。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8865" r="8865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常见症状包括发热、关节疼痛、面部红斑、光过敏、口腔溃疡等，其他症状还包括肾脏损伤、神经异常等。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根据临床表现和病情严重程度，可以将SLE分为轻度、中度和重度三种类型。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系统性红斑性狼疮的诊断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根据美国风湿病学会（ACR）1997年制定的SLE诊断标准，包括临床指标、免疫学指标和病理学指标等方面的表现。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通过详细询问病史、体格检查、实验室检查和影像学检查等手段，综合分析病情，做出准确的诊断。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诊断流程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诊断标准与流程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1" b="17921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血常规检查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可能出现白细胞减少、血小板减少等异常。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尿常规检查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可能出现尿蛋白阳性、血尿等异常。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免疫学检查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可能出现抗核抗体（ANA）、抗dsDNA抗体、抗Sm抗体等阳性。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364" b="4364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X线检查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可能出现关节侵蚀、关节间隙狭窄等异常。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超声检查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可用于评估内脏器官的结构和功能异常。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MRI检查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对软组织显像效果好，可用于评估关节和软组织病变。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影像学检查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在皮肤活检标本上观察特异性病理改变，有助于确诊。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皮肤狼疮带试验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肾脏活检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其他内脏器官活检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50" r="166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肾脏是SLE最常累及的器官之一，肾脏活检可确诊狼疮肾炎。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根据病情需要，可进行其他内脏器官的活检，以明确诊断和评估病变程度。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组织病理学检查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系统性红斑性狼疮的治疗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https://d.book118.com/118101074031006025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2024-09-01T18:09:35.361</cp:lastPrinted>
  <dcterms:created xsi:type="dcterms:W3CDTF">2024-09-01T10:09:35Z</dcterms:created>
  <dcterms:modified xsi:type="dcterms:W3CDTF">2024-09-01T10:09:37Z</dcterms:modified>
</cp:coreProperties>
</file>