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D2D1A-2CDD-455A-A9FA-003235C2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46850-0E2A-47DE-917F-3536DA55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9CB5C-5F0F-489C-923E-05BAAD53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42012-84B0-4084-B622-CF560F83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9A9256-2F81-4154-8587-119C3F34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ED31B-D360-4857-8501-3F899627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E3117-31B6-4152-A1CE-1D8AEFBE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67BD3-24B2-4EF5-A8F8-E3475BE1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AB1DE-1864-40C8-BF3E-87AE78E8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E8F48-66CC-4883-A17B-C938E0C7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BA8B4-4152-4ABA-AC4C-07B342DE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2072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酶联免疫知识介绍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酶联免疫技术概述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酶联免疫技术分类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酶联免疫技术优缺点分析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酶联免疫技术操作流程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酶联免疫技术应用前景展望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酶联免疫技术概述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定义与原理</a:t>
            </a:r>
            <a:endParaRPr lang="zh-CN" altLang="en-US"/>
          </a:p>
        </p:txBody>
      </p:sp>
      <p:sp>
        <p:nvSpPr>
          <p:cNvPr id="104902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酶联免疫技术：一种利用酶催化反应的免疫分析方法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原理：将抗原或抗体与酶结合，形成酶标抗原或抗体，通过酶催化反应检测抗原或抗体的存在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酶标抗原或抗体：通过酶催化反应产生颜色变化，用于检测抗原或抗体的存在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酶催化反应：通过酶催化反应产生颜色变化，用于检测抗原或抗体的存在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发展历程及现状</a:t>
            </a:r>
            <a:endParaRPr lang="zh-CN" altLang="en-US"/>
          </a:p>
        </p:txBody>
      </p:sp>
      <p:sp>
        <p:nvSpPr>
          <p:cNvPr id="10490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酶联免疫技术起源于20世纪60年代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1971年，酶联免疫技术首次应用于临床诊断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1980年代，酶联免疫技术逐渐成熟，广泛应用于医学、生物学等领域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目前，酶联免疫技术已成为免疫学研究的重要工具，广泛应用于疾病诊断、药物研发等领域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常见应用领域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临床诊断：用于检测各种疾病，如肝炎、艾滋病等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食品安全检测：用于检测食品中的有害物质，如农药残留、重金属等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环境监测：用于检测环境中的有害物质，如废水、废气等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生物技术研究：用于研究蛋白质、核酸等生物大分子的结构和功能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酶联免疫技术分类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间接酶联免疫法</a:t>
            </a:r>
            <a:endParaRPr lang="zh-CN" altLang="en-US"/>
          </a:p>
        </p:txBody>
      </p:sp>
      <p:sp>
        <p:nvSpPr>
          <p:cNvPr id="10492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应用：广泛应用于临床诊断、科研等领域。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原理：利用酶标记的抗体与待测抗原结合，形成抗原-抗体复合物，再与酶标记的抗原结合，形成抗原-抗体-抗原复合物，最后通过酶催化底物显色反应，检测抗原的存在。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优点：灵敏度高，特异性强，可检测微量抗原。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注意事项：操作过程中需注意避免非特异性结合，影响检测结果。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夹心法</a:t>
            </a:r>
            <a:endParaRPr lang="zh-CN" altLang="en-US"/>
          </a:p>
        </p:txBody>
      </p:sp>
      <p:sp>
        <p:nvSpPr>
          <p:cNvPr id="10493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优点：灵敏度高，特异性强，操作简便，结果稳定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原理：将抗原或抗体包被在固相载体上，加入待测样品，形成抗原-抗体-固相载体复合物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应用：广泛应用于免疫学、生物化学、医学等领域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注意事项：选择合适的包被材料和缓冲液，避免非特异性结合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竞争法</a:t>
            </a:r>
            <a:endParaRPr lang="zh-CN" altLang="en-US"/>
          </a:p>
        </p:txBody>
      </p:sp>
      <p:sp>
        <p:nvSpPr>
          <p:cNvPr id="10494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原理：利用竞争性结合原理，检测抗原或抗体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应用：广泛应用于临床诊断、科研等领域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局限性：需要标记抗原或抗体，成本较高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特点：灵敏度高，特异性强，操作简便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捕获法</a:t>
            </a:r>
            <a:endParaRPr lang="zh-CN" altLang="en-US"/>
          </a:p>
        </p:txBody>
      </p:sp>
      <p:sp>
        <p:nvSpPr>
          <p:cNvPr id="10494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优点：灵敏度高，特异性强，操作简便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原理：利用抗体与抗原结合，形成抗原-抗体复合物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应用：检测抗原，如病毒、细菌、肿瘤标志物等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缺点：需要标记抗体，成本较高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酶联免疫技术操作流程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抗原制备与纯化</a:t>
            </a:r>
            <a:endParaRPr lang="zh-CN" altLang="en-US"/>
          </a:p>
        </p:txBody>
      </p:sp>
      <p:sp>
        <p:nvSpPr>
          <p:cNvPr id="10496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抗原选择：选择合适的抗原，如蛋白质、多肽等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抗原提取：从生物样本中提取抗原，如血液、组织等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抗原纯化：通过离心、层析等方法纯化抗原，去除杂质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抗原鉴定：通过电泳、免疫印迹等方法鉴定抗原的纯度和活性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抗体标记与纯化</a:t>
            </a:r>
            <a:endParaRPr lang="zh-CN" altLang="en-US"/>
          </a:p>
        </p:txBody>
      </p:sp>
      <p:sp>
        <p:nvSpPr>
          <p:cNvPr id="10497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抗体标记：将抗体与荧光素、酶等标记物结合，形成荧光抗体或酶标抗体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纯化目的：去除杂质，提高抗体的纯度和活性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纯化效果：纯化后的抗体具有更高的灵敏度和特异性，有利于实验结果的准确性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纯化方法：通过亲和层析、离子交换层析等方法纯化抗体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酶标抗体制备与纯化</a:t>
            </a:r>
            <a:endParaRPr lang="zh-CN" altLang="en-US"/>
          </a:p>
        </p:txBody>
      </p:sp>
      <p:sp>
        <p:nvSpPr>
          <p:cNvPr id="10497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抗体选择：选择特异性强、亲和力高的抗体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标记方法：常用的标记方法有生物素化、荧光素化等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纯化方法：常用的纯化方法有凝胶过滤、离子交换等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纯化效果：纯化后的抗体应具有较高的纯度和活性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https://d.book118.com/118102072017006023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酶联免疫知识介绍</vt:lpstr>
      <vt:lpstr>目录</vt:lpstr>
      <vt:lpstr>添加章节标题</vt:lpstr>
      <vt:lpstr>酶联免疫技术概述</vt:lpstr>
      <vt:lpstr>定义与原理</vt:lpstr>
      <vt:lpstr>发展历程及现状</vt:lpstr>
      <vt:lpstr>常见应用领域</vt:lpstr>
      <vt:lpstr>酶联免疫技术分类</vt:lpstr>
      <vt:lpstr>间接酶联免疫法</vt:lpstr>
      <vt:lpstr>夹心法</vt:lpstr>
      <vt:lpstr>竞争法</vt:lpstr>
      <vt:lpstr>捕获法</vt:lpstr>
      <vt:lpstr>酶联免疫技术操作流程</vt:lpstr>
      <vt:lpstr>抗原制备与纯化</vt:lpstr>
      <vt:lpstr>抗体标记与纯化</vt:lpstr>
      <vt:lpstr>酶标抗体制备与纯化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2024-08-29T12:38:31.533</cp:lastPrinted>
  <dcterms:created xsi:type="dcterms:W3CDTF">2024-08-29T04:38:31Z</dcterms:created>
  <dcterms:modified xsi:type="dcterms:W3CDTF">2024-08-29T04:38:33Z</dcterms:modified>
</cp:coreProperties>
</file>