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7C107-0493-4DF6-8DE7-946C21DC8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AC9EC-9CDA-4ACD-88E3-8FA41AD55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225D4-8DA0-4DED-892B-8EF1A521F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073A3-6283-4D67-BDCC-B7F3B7958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C488F1-53C7-4145-9AD9-62D480176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52F5F1-F132-4A0B-8A43-336A62067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43F429-F20F-42E7-A754-EF2B2D326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B2B32-0088-40D7-ADF4-AE979172E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85947-9604-4F7C-89AF-372D7AE28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0609D-1BC6-4FBF-A6B3-61186EDA3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36E67-EBC9-4FBC-AED5-9919A9506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02074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财务管理制度的行业与商业趋势分析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财务管理制度的发展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行业与商业趋势对财务管理制度的影响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企业财务管理实践与案例分析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随着科技的发展，财务管理制度正逐步向数字化转型，智能化、自动化成为行业发展的新趋势。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绿色金融兴起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随着全球经济一体化的深入，跨国企业的财务管理面临更多挑战和机遇。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随着环保意识的提高，绿色金融逐渐成为行业热点，企业需关注环保和社会责任。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691" r="869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随着全球经济的复苏和消费者需求的提升，企业需要更加精细的财务管理来应对市场变化。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经济增长和消费者需求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新技术的出现和应用为财务管理提供了更多可能性，如大数据、云计算、人工智能等。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政府对行业发展的政策支持也是推动行业增长的重要因素，如税收优惠、财政补贴等。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行业增长驱动因素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法规与合规要求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随着监管政策的加强，企业需要更加注重财务管理合规，避免违规风险。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竞争压力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行业内竞争激烈，企业需不断提升财务管理水平和服务质量，以应对市场竞争。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经济波动与市场不确定性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全球经济波动和不确定性给企业财务管理带来挑战，需要加强风险管理和应对能力。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行业挑战与风险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商业趋势分析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商业模式的创新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共享经济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共享经济模式正在改变企业的财务管理方式，如共享单车、共享汽车等新兴商业模式，需要财务管理制度进行相应的调整和创新。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平台化商业模式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平台化商业模式使得企业能够通过搭建平台，整合资源，实现价值共创。这种模式下的财务管理需要关注平台交易的合规性和风险控制。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数字化转型使得企业能够通过数据分析，更好地理解客户需求和市场趋势，从而做出更科学的财务决策。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数字化转型使得财务管理流程自动化和智能化成为可能，提高了财务管理效率和准确性。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自动化与智能化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随着商业环境的变化，企业面临的风险也日益复杂和多样化，财务管理需要更加注重风险管理，提高企业的抗风险能力。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财务管理在企业管理中的地位逐渐提升，成为企业战略决策的重要支撑，财务管理需要更加注重战略价值的实现。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战略价值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企业财务管理的变革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财务管理制度的发展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https://d.book118.com/118102074126006037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2024-09-17T21:03:16.222</cp:lastPrinted>
  <dcterms:created xsi:type="dcterms:W3CDTF">2024-09-17T13:03:16Z</dcterms:created>
  <dcterms:modified xsi:type="dcterms:W3CDTF">2024-09-17T13:03:18Z</dcterms:modified>
</cp:coreProperties>
</file>