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A52BB-757A-49BB-84DC-EC0A6BF4C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E8B769-CFBE-4E18-833C-72458240D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87961B-9934-4F3A-9C43-7804A628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C0AE1-5D8D-441A-AD34-122B79954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4D45D0-3C80-48B0-87E3-5A896284B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06BA3-37FC-4721-BF17-703B01D80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9BD85-52E4-4BCB-B6FF-C410EF2AB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4D080-FE29-4347-BD69-45180609B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81FBA3-9D87-4C53-8B08-90F36C8D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18142-DBFF-472C-B5D0-5BCCD3A0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9B37B-D3AA-49A0-996C-FDDB5F214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040751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电力系统配电网自动化讲义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配电网自动化的主要功能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配电网自动化的未来展望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配电网自动化是指利用计算机、通信、电子和自动控制技术，对配电网进行监测、控制、保护、计量和管理的综合性系统。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它能够实现配电网的故障定位、隔离和非故障区域的恢复供电，提高供电可靠性和电能质量。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29" b="3122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759" b="975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配电网自动化还可以优化运行方式，降低线损，提高设备利用率和企业管理水平。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317" b="831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提高供电可靠性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提高电能质量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提高设备利用率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提高企业管理水平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通过实时监测和自动控制，及时发现并处理故障，减少停电时间和范围。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通过优化运行方式，降低线损和变压器损耗，延长设备使用寿命。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通过电压和无功控制，保证用户电压合格率，减少谐波污染。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实现远程抄表、负荷管理和需求侧管理等功能，提高企业经济效益和管理效率。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以馈线自动化为主，实现故障定位和隔离。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以配电管理系统为主，实现配电网的监测、控制和优化运行。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以综合自动化为主，实现配电网的自愈、互动和智能化。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随着新能源、电动汽车和智能家居等新兴产业的发展，配电网自动化将向更加智能、互动和绿色的方向发展。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配电网自动化的发展历程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配电网自动化的核心技术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利用光纤、双绞线等有线传输媒介实现数据传输，具有传输稳定、抗干扰能力强的优点。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采用无线电波作为传输媒介，包括蜂窝移动通信、无线局域网等技术，具有灵活性和便捷性。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利用电力线路作为传输媒介，通过调制技术将信号加载到电力线上进行传输，具有成本低、覆盖广的优点。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电力线载波通信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利用云计算平台实现数据的集中存储和处理，提高数据处理效率和资源利用率。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应用机器学习、深度学习等人工智能技术，实现配电网故障的智能诊断和自愈控制。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对配电网运行过程中的各种数据进行采集、存储、处理和分析，为配电网的监控和管理提供数据支持。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分布式控制技术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将控制功能分散到各个节点上实现，提高系统的可靠性和灵活性。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集中控制技术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通过中央控制器对配电网进行集中控制和管理，实现全局优化和协调控制。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混合控制技术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结合分布式控制和集中控制的优点，实现配电网的分层分区控制和管理。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电流电压传感器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用于监测配电网中的电流和电压信号，为故障定位和状态监测提供依据。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温度传感器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监测配电网设备的温度变化，预防设备过热和故障。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监测配电网运行环境的气象、污染等参数，为配电网的安全运行和环保要求提供支持。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配电网自动化的主要功能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00" r="31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采集配电网的实时数据，如电压、电流、功率等，并进行处理和存储。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遥测功能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接收配电网的开关状态、保护动作等信号，并进行处理和显示。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遥信功能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对配电网的开关设备进行远程控制，实现配电网的运行方式调整。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遥控功能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对配电网的某些参数进行远程调整，如变压器分接头位置、电容器投切等。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遥调功能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数据采集与监控系统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故障检测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利用故障信息，准确判断故障发生的位置。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故障定位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恢复供电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在故障处理完毕后，自动或手动恢复供电。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实时监测配电网的运行状态，及时发现故障。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自动或手动隔离故障区域，避免故障扩大。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故障定位与隔离系统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https://d.book118.com/118104075102006034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2024-09-13T01:44:07.220</cp:lastPrinted>
  <dcterms:created xsi:type="dcterms:W3CDTF">2024-09-12T17:44:07Z</dcterms:created>
  <dcterms:modified xsi:type="dcterms:W3CDTF">2024-09-12T17:44:09Z</dcterms:modified>
</cp:coreProperties>
</file>