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1366D2-1E19-4497-B886-301BFBD41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3BB6A2-B6A8-4832-B9BA-22A99F8CB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326C90-83A4-4C79-A216-A6977C699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0F7CD2-38E3-4703-AEC0-A8DB5DD78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DDE85B-759C-4936-942C-74F536599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176355-DDB0-4524-BC95-B32EDA79C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68CA90-2CF3-4D77-8AA5-1F571C76F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2FDA12-1847-4501-BB65-5B0874452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25DFE3-BBEA-423A-8D27-67AC7C775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1B80F4-DB87-4BCA-8D09-14AF657D3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C57D9A-A539-4FB1-A4AB-13F2287D1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10412606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电子支付与医疗费用管理的数字化解决方案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电子支付在医疗费用管理中的应用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医疗费用管理数字化的关键技术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数字化解决方案在医疗费用管理中的应用场景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数字化解决方案的实践与探索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随着互联网和移动设备的普及，电子支付方式如支付宝、微信支付等在中国已经得到广泛应用，为医疗费用管理的数字化提供了基础。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目前，医疗费用管理仍存在一些问题，如支付流程繁琐、信息不对称、透明度不足等，亟待通过数字化手段进行改进。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医疗费用管理现状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电子支付普及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14" r="5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数字化解决方案的意义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提高支付效率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通过电子支付方式，患者可以在线完成医疗费用支付，避免了传统窗口排队等待的繁琐过程，提高了支付效率。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降低管理成本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数字化解决方案可以实现医疗费用的自动化管理和结算，减少了人工操作环节，降低了医院的管理成本。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增强透明度与信任度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数字化解决方案可以提供详细的费用明细和支付记录，增强了医疗费用的透明度和患者信任度，有利于构建和谐的医患关系。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电子支付在医疗费用管理中的应用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11" r="150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电子支付方式及特点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通过网上银行、移动支付应用等手段，实现远程、即时的支付操作。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通过扫描二维码或条形码，快速完成支付流程。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利用NFC技术，实现手机与支付终端的近距离无线通信，完成支付。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使用预先充值的卡片进行支付，适用于多次、小额的医疗费用支付。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线上支付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扫码支付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近场通信支付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预付卡支付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患者无需携带现金或银行卡，通过手机或其他电子设备即可完成支付。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便捷性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电子支付可实现即时到账，方便医疗机构快速确认收款。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实时性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电子支付采用先进的加密技术和安全措施，保障交易安全。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电子支付方式可详细记录每笔交易，方便患者和医疗机构核对费用。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透明性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电子支付在医疗费用管理中的优势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37171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某大型医院引入电子支付系统，患者可通过手机APP或自助终端完成挂号、缴费等操作，提高了就医效率。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某地区医保局与电子支付平台合作，实现医保结算与电子支付的对接，方便了患者报销医疗费用。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某医疗机构推出线上预约挂号服务，患者可通过电子支付方式预缴挂号费，减少了现场排队等待时间。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某乡镇卫生院引入扫码支付功能，解决了偏远地区患者缴费不便的问题，提升了医疗服务水平。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电子支付在医疗费用管理中的实践案例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医疗费用管理数字化的关键技术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采用分布式存储技术，实现海量医疗费用数据的存储和管理，保证数据的安全性和可靠性。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通过医院信息系统（HIS）、实验室信息系统（LIS）等医疗信息化系统，实时采集患者的医疗费用数据。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对采集到的原始数据进行清洗、去重、转换等处理，确保数据的准确性和一致性。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数据采集与处理技术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数据统计与分析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运用统计学方法，对医疗费用数据进行描述性统计和推断性统计，揭示数据背后的规律和趋势。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数据挖掘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利用机器学习、深度学习等算法，挖掘医疗费用数据中的潜在信息和价值，为管理决策提供支持。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预测模型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构建医疗费用预测模型，基于历史数据和实时数据，预测未来一段时间内的医疗费用支出情况。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数据分析与挖掘技术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https://d.book118.com/118104126062006036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2024-09-15T18:51:25.182</cp:lastPrinted>
  <dcterms:created xsi:type="dcterms:W3CDTF">2024-09-15T10:51:25Z</dcterms:created>
  <dcterms:modified xsi:type="dcterms:W3CDTF">2024-09-15T10:51:27Z</dcterms:modified>
</cp:coreProperties>
</file>