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71D0B-98BA-48CF-8828-FCD0A9B8D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A02D-3E17-4AE0-BAA6-AFC3C84AA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E236-F7EF-457F-A4A8-259543CD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28D2C-A61B-4E18-9CE7-876FB16A9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251AC-B3CC-494D-9359-713E4055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28E00-41A7-40C8-96F5-7364F8EC4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CD515D-E1C5-4B50-83D9-6BDE67DC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6DD22-6142-4B9D-8035-8A51E649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93877-66E0-4DD1-B734-53BF5B405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6215F-8583-4BEA-AB1E-44AD63AD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C67D5-333B-434C-9BF1-0EC51232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354" r:id="rId2"/>
    <p:sldLayoutId id="2147489355" r:id="rId3"/>
    <p:sldLayoutId id="2147489356" r:id="rId4"/>
    <p:sldLayoutId id="2147489357" r:id="rId5"/>
    <p:sldLayoutId id="2147489358" r:id="rId6"/>
    <p:sldLayoutId id="2147489359" r:id="rId7"/>
    <p:sldLayoutId id="2147489360" r:id="rId8"/>
    <p:sldLayoutId id="2147489361" r:id="rId9"/>
    <p:sldLayoutId id="2147489362" r:id="rId10"/>
    <p:sldLayoutId id="21474893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5024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机电设计师年终总结及下一年展望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92341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92341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74447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87655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87655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个人成长与收获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69760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829685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829685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6507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782820"/>
            <a:ext cx="658495" cy="67627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782820"/>
            <a:ext cx="4208780" cy="67627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需要改进的地方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60387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项目完成情况</a:t>
            </a:r>
            <a:endParaRPr lang="zh-CN" altLang="en-US"/>
          </a:p>
        </p:txBody>
      </p:sp>
      <p:sp>
        <p:nvSpPr>
          <p:cNvPr id="10488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未完成项目数：2个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已完成项目数：5个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延期项目数：1个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项目完成质量：95%达到预期目标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技术创新和突破</a:t>
            </a:r>
            <a:endParaRPr lang="zh-CN" altLang="en-US"/>
          </a:p>
        </p:txBody>
      </p:sp>
      <p:sp>
        <p:nvSpPr>
          <p:cNvPr id="10488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9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成功研发出新型机电一体化设备，提高了生产效率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在产品设计中引入人工智能技术，优化了用户体验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突破了关键技术难题，实现了核心部件的自主制造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在国际知名学术期刊上发表多篇论文，提升了团队影响力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895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高效协作：与团队成员保持密切沟通，确保项目进度顺利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团队建设：组织团队活动，增强团队凝聚力，提高工作效率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有效沟通：采用多种沟通方式，确保信息传递准确无误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及时反馈：对团队成员的工作给予及时、具体的反馈，促进工作改进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03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提升设计效率的创新方法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应对项目进度延误的紧急措施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与其他部门的沟通障碍及改进措施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机电设计中的技术难题及解决方法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个人成长与收获</a:t>
            </a:r>
            <a:endParaRPr lang="zh-CN" altLang="en-US"/>
          </a:p>
        </p:txBody>
      </p:sp>
      <p:sp>
        <p:nvSpPr>
          <p:cNvPr id="10490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专业知识和技能提升</a:t>
            </a:r>
            <a:endParaRPr lang="zh-CN" altLang="en-US"/>
          </a:p>
        </p:txBody>
      </p:sp>
      <p:sp>
        <p:nvSpPr>
          <p:cNvPr id="10491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掌握了机电设计的基本原理和规范要求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熟练使用AutoCAD、SolidWorks等设计软件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参与多个机电设计项目，积累了丰富的实践经验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通过不断学习和实践，提高了解决实际问题的能力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解决问题的能力提升</a:t>
            </a:r>
            <a:endParaRPr lang="zh-CN" altLang="en-US"/>
          </a:p>
        </p:txBody>
      </p:sp>
      <p:sp>
        <p:nvSpPr>
          <p:cNvPr id="104917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在项目中遇到技术难题时，能够主动寻求帮助，并与团队成员协作解决问题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遇到困难时，能够迅速找到问题的根源，并提出有效的解决方案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不断学习新技术和知识，提高自己的技术水平，从而更好地解决各种问题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在解决问题的过程中，注重细节和精确性，确保解决方案的可行性和准确性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团队合作和领导力提升</a:t>
            </a:r>
            <a:endParaRPr lang="zh-CN" altLang="en-US"/>
          </a:p>
        </p:txBody>
      </p:sp>
      <p:sp>
        <p:nvSpPr>
          <p:cNvPr id="104922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领导力：在项目中担任领导角色，提升领导能力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团队合作：与团队成员共同完成项目，提升团队协作能力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沟通能力：与团队成员和其他部门沟通，提升沟通能力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解决问题的能力：遇到问题时积极寻找解决方案，提升解决问题的能力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https://d.book118.com/118105024047006027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4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机电设计师年终总结及下一年展望</vt:lpstr>
      <vt:lpstr>目录</vt:lpstr>
      <vt:lpstr>2023年工作总结</vt:lpstr>
      <vt:lpstr>项目完成情况</vt:lpstr>
      <vt:lpstr>技术创新和突破</vt:lpstr>
      <vt:lpstr>团队合作和沟通</vt:lpstr>
      <vt:lpstr>遇到的问题和解决方案</vt:lpstr>
      <vt:lpstr>个人成长与收获</vt:lpstr>
      <vt:lpstr>专业知识和技能提升</vt:lpstr>
      <vt:lpstr>解决问题的能力提升</vt:lpstr>
      <vt:lpstr>团队合作和领导力提升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2024-09-05T04:35:40.333</cp:lastPrinted>
  <dcterms:created xsi:type="dcterms:W3CDTF">2024-09-04T20:35:40Z</dcterms:created>
  <dcterms:modified xsi:type="dcterms:W3CDTF">2024-09-04T20:35:42Z</dcterms:modified>
</cp:coreProperties>
</file>