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0AAA6-FA2A-464E-ADC3-4448818C5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12221-63A6-420C-9B79-AB76FA55D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E5842-931B-43E3-9AC2-02D3B3630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DFABD-77F3-4B00-9E3F-F49384D17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473079-4E34-4586-9F54-FBD618169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A6C14F-FBC6-48D4-B6FC-E1B7D5209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A4DAC7-7E99-40BA-BCD0-379DC0E1B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64B57-7FA6-47BC-8A0E-06A62EC11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D6DE4-86C9-424B-A497-2F2FDECCF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2BD7E-0957-4402-910B-45E38C668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5DA07-C96D-4DE1-AD43-CA7251C82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0511603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计算机控制系统的控制规律剖析课件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计算机控制系统概述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控制规律基础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计算机控制系统控制规律实现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控制规律在计算机控制系统中的应用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计算机控制系统控制规律的未来发展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计算机控制系统概述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71" r="300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654" r="276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计算机控制系统是利用计算机实现工业生产过程自动控制的系统，由硬件和软件组成。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计算机控制系统通常包括控制计算机、输入输出接口、外部设备和被控对象等部分。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计算机控制系统能够快速、准确地处理大量数据，提高生产效率。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计算机控制系统可以通过软件编程实现不同的控制策略，适应不同的生产需求。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计算机控制系统具有较高的可靠性和稳定性，能够保证生产过程的连续性和稳定性。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计算机控制系统能够实现智能控制，通过人工智能技术对生产过程进行优化和控制。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计算机控制系统的特点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根据控制规模可分为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小型计算机控制系统、中型计算机控制系统和大型计算机控制系统。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根据控制方式可分为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开环控制系统和闭环控制系统。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根据应用领域可分为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工业控制系统、航空航天控制系统、能源管理系统等。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计算机控制系统的分类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控制规律基础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00" r="27200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开环控制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开环控制是指控制系统的输出信号对控制作用没有影响，即系统输出只与输入信号有关，而与系统内部状态无关的控制方式。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开环控制系统的结构相对简单，控制精度较高，但抗干扰能力较弱。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开环控制系统适用于控制精度要求较高，但对抗干扰性能要求不高的场合。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闭环控制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闭环控制是指控制系统的输出信号对控制作用产生反馈，即系统输出不仅与输入信号有关，还与系统内部状态有关的控制方式。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闭环控制系统具有较好的抗干扰性能和动态性能，能够实现精确控制。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闭环控制系统适用于控制精度要求较高，且需要有较强的抗干扰能力的场合。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复合控制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复合控制是指将开环控制和闭环控制结合在一起的控制方式，以充分发挥各自的优势。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复合控制系统能够实现快速响应、高精度控制和较强的抗干扰能力。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复合控制系统适用于对控制精度和抗干扰能力要求都较高的场合。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根据被控对象的特性和控制要求，选择合适的控制规律可以提高控制系统的性能。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在选择控制规律时，需要考虑系统的稳定性、快速性、准确性和鲁棒性等因素。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控制规律的选择是计算机控制系统设计中的重要环节，需要根据实际情况进行合理选择和优化。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控制规律的选择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计算机控制系统控制规律实现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https://d.book118.com/118105116031006030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2024-09-06T11:53:11.544</cp:lastPrinted>
  <dcterms:created xsi:type="dcterms:W3CDTF">2024-09-06T03:53:11Z</dcterms:created>
  <dcterms:modified xsi:type="dcterms:W3CDTF">2024-09-06T03:53:13Z</dcterms:modified>
</cp:coreProperties>
</file>