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F28EBCF-C18C-4639-8044-ADFEB837548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FD0208-BA47-4EBE-8528-F86DE88B5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18E70-B24E-4B63-913F-C285F1542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411106-C0DD-4BD3-9C82-EE7D06B3C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3DCF62-8638-405F-975B-5A44C91E3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F07633-FAA5-488E-A398-150BABA2A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10FB5E-30F9-4453-8CEA-1D38FAA94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A91009-BB17-417E-A60A-7ECC82818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BBA3F5-935F-41B9-A131-74530DB60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5206FB-C2CD-44E0-A409-00A339BC4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329E44-0FBF-4E43-890A-E1B155E71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C5302F-0001-430E-8B34-C812C281B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540A063-69BC-46A3-87A0-A7C002F7F0E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318757D-6100-46D1-AE30-0918943C90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06015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焊接安全防护培训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焊接安全防护培训简介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焊接材料与设备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焊接安全防护装备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焊接安全检查与维护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焊接质量控制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焊接安全培训总结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焊接安全防护培训简介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焊接是一项危险的工作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焊接是一项危险的工作，需要严格遵守安全规定。本培训将介绍焊接的基本知识和安全防护措施，帮助员工了解如何减少焊接过程中的风险。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介绍焊接的基本概念和定义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基本概念和定义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解释焊接的重要性以及在不同行业的应用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重要性和应用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通过惰性气体保护焊接区域，防止氧化和污染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对比优缺点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电弧焊适用于各种金属，气体保护焊质量高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焊接类型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电弧焊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使用电弧产生高温，熔化焊接材料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焊接安全规范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保护身体免受火花和热量的影响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穿着适当的工作服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必须经过专业培训，不得擅自操作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操作焊接设备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如手套、护目镜和防护面具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佩戴个人防护装备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通过本章培训，员工将了解焊接的技术原理、安全操作规范和防护措施，从而提高工作安全意识和技能水平。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焊接材料与设备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焊接材料介绍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焊接材料是进行焊接工作时必不可少的元素，包括常见的焊条、焊丝等。不同的材料具有不同的特点和适用范围，选择合适的焊接材料对于焊接质量至关重要。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常见焊接材料特点比较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适用于手工焊接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适用于自动焊接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焊丝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适用于对焊接质量要求高的场合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气体保护焊丝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焊接设备操作方法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正确使用焊接设备是保证焊接质量和工作安全的关键。各种焊接设备都有其特定的用途和操作方法，操作时需要注意安全事项和技巧。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常见焊接设备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用于提供焊接电流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用于焊接材料熔化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用于保护焊工眼睛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保护面具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焊接基础知识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理解焊接基础知识对于掌握焊接技术至关重要，包括焊接电流、电压的调节方法等。在焊接过程中，注意事项和常见问题的解决方法也是很重要的。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焊接电压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影响焊接速度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控制电弧稳定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穿戴防护装备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注意操作环境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常见问题解决方法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焊缝气孔处理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焊接温度控制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焊接基础知识概述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焊接电流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影响焊缝质量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控制电流强度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实操演练与安全操作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通过现场实操演练，让员工亲自操作焊接设备，从而掌握焊接技巧。在实操过程中，要重点强调安全操作的重要性，确保员工的安全意识和操作规范。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焊接安全防护装备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焊接头盔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保护视力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根据工作环境选择适合的头盔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不同类型的选择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防护服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防护服材质多样，能有效隔离火花和热量，员工应正确佩戴以保护身体免受伤害。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防护手套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皮质手套、防切手套等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种类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保护手部免受烫伤和切割伤害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用途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https://d.book118.com/118106015010006050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焊接安全防护培训</vt:lpstr>
      <vt:lpstr>目录</vt:lpstr>
      <vt:lpstr>第1章 焊接安全防护培训简介</vt:lpstr>
      <vt:lpstr> </vt:lpstr>
      <vt:lpstr>焊接定义</vt:lpstr>
      <vt:lpstr>焊接类型</vt:lpstr>
      <vt:lpstr>焊接安全规范</vt:lpstr>
      <vt:lpstr>结语</vt:lpstr>
      <vt:lpstr>第2章 焊接材料与设备</vt:lpstr>
      <vt:lpstr> </vt:lpstr>
      <vt:lpstr>常见焊接材料特点比较</vt:lpstr>
      <vt:lpstr> </vt:lpstr>
      <vt:lpstr>常见焊接设备</vt:lpstr>
      <vt:lpstr> </vt:lpstr>
      <vt:lpstr>焊接基础知识概述</vt:lpstr>
      <vt:lpstr>实操演练与安全操作</vt:lpstr>
      <vt:lpstr>第3章 焊接安全防护装备</vt:lpstr>
      <vt:lpstr>焊接头盔</vt:lpstr>
      <vt:lpstr> </vt:lpstr>
      <vt:lpstr>防护手套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2024-09-29T14:25:10.625</cp:lastPrinted>
  <dcterms:created xsi:type="dcterms:W3CDTF">2024-09-29T06:25:10Z</dcterms:created>
  <dcterms:modified xsi:type="dcterms:W3CDTF">2024-09-29T06:25:12Z</dcterms:modified>
</cp:coreProperties>
</file>