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56CA8E8-D96A-4D56-AA82-D1E45DBDB46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3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4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498A38-73AC-45BA-B9A4-F23AEFB15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80BE2F-F6EA-415B-B291-02384D2F4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F7B861-03E4-46AD-96A0-0A2F3BD35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758AE1-BD66-4202-AAF3-799D76276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91DC04-56B3-4903-8C33-880D14F82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2EA554-8A20-4D54-A04F-1AD0138FC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3677C2-0063-470B-954D-FBABFBE13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BB56C8-C49C-4839-8E74-F9CE98206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0F1544-E4DF-418D-853F-74C63D630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494A6D-0FA5-4BF2-B1CF-A424EF825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7CB7AA-3FF4-406C-B528-A0C0DC521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4DB4E6C-BA36-4930-B73D-F9669CF1EB6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D1876E8-69BA-4E14-9C3A-E3D7C01CE23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106021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任意多边形: 形状 18"/>
          <p:cNvSpPr/>
          <p:nvPr/>
        </p:nvSpPr>
        <p:spPr>
          <a:xfrm>
            <a:off x="60739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培训员工的商务礼仪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任意多边形: 形状 15"/>
          <p:cNvSpPr/>
          <p:nvPr/>
        </p:nvSpPr>
        <p:spPr>
          <a:xfrm>
            <a:off x="-2549520" y="234936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7" name="任意多边形: 形状 16"/>
          <p:cNvSpPr/>
          <p:nvPr/>
        </p:nvSpPr>
        <p:spPr>
          <a:xfrm>
            <a:off x="10299600" y="-1333440"/>
            <a:ext cx="3784320" cy="3784320"/>
          </a:xfrm>
          <a:custGeom>
            <a:gdLst>
              <a:gd name="textAreaLeft" fmla="*/ 0 w 3784320"/>
              <a:gd name="textAreaRight" fmla="*/ 3784680 w 3784320"/>
              <a:gd name="textAreaTop" fmla="*/ 0 h 3784320"/>
              <a:gd name="textAreaBottom" fmla="*/ 3784680 h 37843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0E3754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8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培训员工的商务礼仪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仪容仪表的重要性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商务交往礼仪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商务会议礼仪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跨文化商务礼仪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商务礼仪的总结与展望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培训员工的商务礼仪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5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商务礼仪的定义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商务礼仪是指在商业活动中遵循的行为准则及社交规范。它涉及到如何与人建立良好关系，如何处理商业场合中的礼节问题。通过遵循商务礼仪，员工可以展现出专业、得体的形象，提升交流效率和顺畅度。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9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9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展示企业形象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95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提升专业形象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促进良好关系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商务礼仪的重要性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建立信任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商务礼仪的影响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6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关系紧张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交流不畅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公司声誉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影响业务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员工形象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提升专业形象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成功关键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改善公司形象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商务礼仪的学习方法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教育方式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培训课程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实践经验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观摩学习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协作学习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研讨会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2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仪容仪表的重要性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0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仪容仪表的意义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仪容仪表指外在形象和气质的展示，是商务礼仪中不可或缺的部分。员工的仪容仪表可以传递出自信、专业和亲和力，对他们与他人的交流效果产生影响。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仪容仪表的要点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衣着要符合商务环境的要求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穿着得体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仪表要整洁清爽，体现专业形象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仪表整洁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举止得体，彬彬有礼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仪态大方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言谈举止要符合商务场合的礼仪要求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言谈得体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仪容仪表的改善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content"/>
          <p:cNvSpPr/>
          <p:nvPr/>
        </p:nvSpPr>
        <p:spPr>
          <a:xfrm>
            <a:off x="246960" y="1633320"/>
            <a:ext cx="5336640" cy="396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员工可以通过个人形象设计、形象指导、形象搭配等方式来提升自己的仪容仪表。此外，通过自我认知、不断自我完善和提高仪表形象也是重要的。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平行四边形 1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仪容仪表的维护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仪容仪表的维护需要员工长期保持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长期保持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员工可以通过自我提高，不断完善仪表形象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自我提高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定期进行形象检讨是维护仪容仪表的关键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定期检讨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4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商务交往礼仪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7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遵守约定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保持礼貌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73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商务场合的礼仪准则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0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商务社交的技巧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商务社交需要一定的技巧，如主动交流、善于倾听、懂得表达感谢等。培训员工这些技巧可以提高他们与客户、同事之间的沟通效果。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商务餐桌礼仪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保持端庄仪态，注意餐桌礼仪细节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用餐姿势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避免谈论敏感话题，尊重他人意见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言谈举止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参与谈话，而不是支配谈话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交谈技巧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商务沟通技巧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清晰表达思想，理解对方意见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口头沟通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注重肢体语言，细微动作传递信息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非言语沟通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准确表达信息，避免歧义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书面沟通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content"/>
          <p:cNvSpPr/>
          <p:nvPr/>
        </p:nvSpPr>
        <p:spPr>
          <a:xfrm>
            <a:off x="246960" y="1633320"/>
            <a:ext cx="5336640" cy="396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商务礼仪是商务交往中的重要组成部分，员工在培训过程中应注重细节，提升沟通技巧和社交技能，以便更好地与客户、同事进行有效的沟通和合作。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平行四边形 1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4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商务会议礼仪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https://d.book118.com/118106021010006050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20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培训员工的商务礼仪</vt:lpstr>
      <vt:lpstr>目录</vt:lpstr>
      <vt:lpstr>第1章 培训员工的商务礼仪</vt:lpstr>
      <vt:lpstr> </vt:lpstr>
      <vt:lpstr>商务礼仪的重要性</vt:lpstr>
      <vt:lpstr>商务礼仪的影响</vt:lpstr>
      <vt:lpstr>商务礼仪的学习方法</vt:lpstr>
      <vt:lpstr>第2章 仪容仪表的重要性</vt:lpstr>
      <vt:lpstr> </vt:lpstr>
      <vt:lpstr>仪容仪表的要点</vt:lpstr>
      <vt:lpstr>仪容仪表的改善</vt:lpstr>
      <vt:lpstr>仪容仪表的维护</vt:lpstr>
      <vt:lpstr>第3章 商务交往礼仪</vt:lpstr>
      <vt:lpstr>商务场合的礼仪准则</vt:lpstr>
      <vt:lpstr> </vt:lpstr>
      <vt:lpstr>商务餐桌礼仪</vt:lpstr>
      <vt:lpstr>商务沟通技巧</vt:lpstr>
      <vt:lpstr>总结</vt:lpstr>
      <vt:lpstr>第4章 商务会议礼仪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2024-09-29T14:25:11.673</cp:lastPrinted>
  <dcterms:created xsi:type="dcterms:W3CDTF">2024-09-29T06:25:11Z</dcterms:created>
  <dcterms:modified xsi:type="dcterms:W3CDTF">2024-09-29T06:25:13Z</dcterms:modified>
</cp:coreProperties>
</file>