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E911E-1AC3-4481-82DE-6DF496892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38EFB-B27E-44A7-A650-93D28B110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4D5F2-B7A8-4EBA-95FE-ACB418CF4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9CB3D-FF41-447B-9C61-E08AFFFDA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51641B-87BD-4507-B263-33230016C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30871F-EE5A-4489-95B5-5D59E6804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197A54-AA9A-40EB-A4D3-4CEEAA4A5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5FEAC-5893-42B3-AD0D-F9B662453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85D0D-37B3-4E1F-974F-666A5C4DD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5258B-D8AB-45D2-834C-28826A7E6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BEA54-F369-46C0-AC3F-9A448E976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567" r:id="rId2"/>
    <p:sldLayoutId id="2147491568" r:id="rId3"/>
    <p:sldLayoutId id="2147491569" r:id="rId4"/>
    <p:sldLayoutId id="2147491570" r:id="rId5"/>
    <p:sldLayoutId id="2147491571" r:id="rId6"/>
    <p:sldLayoutId id="2147491572" r:id="rId7"/>
    <p:sldLayoutId id="2147491573" r:id="rId8"/>
    <p:sldLayoutId id="2147491574" r:id="rId9"/>
    <p:sldLayoutId id="2147491575" r:id="rId10"/>
    <p:sldLayoutId id="214749157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613012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精益变革的领导力要求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领导力在精益变革中的重要性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精益变革领导力的核心要素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精益变革领导力的实践要求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精益变革领导力的挑战与应对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精益变革领导力的未来发展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领导力在精益变革中的重要性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领导力对精益变革的推动作用</a:t>
            </a:r>
            <a:endParaRPr lang="zh-CN" altLang="en-US"/>
          </a:p>
        </p:txBody>
      </p:sp>
      <p:sp>
        <p:nvSpPr>
          <p:cNvPr id="104890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领导力对精益变革的推动作用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领导力在精益变革中的重要性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领导力在精益变革中的具体表现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领导力对精益变革的长期影响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领导力在精益变革中的关键角色</a:t>
            </a:r>
            <a:endParaRPr lang="zh-CN" altLang="en-US"/>
          </a:p>
        </p:txBody>
      </p:sp>
      <p:sp>
        <p:nvSpPr>
          <p:cNvPr id="1048954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10000"/>
          </a:bodyPr>
          <a:lstStyle/>
          <a:p>
            <a:r>
              <a:rPr lang="zh-CN" altLang="en-US"/>
              <a:t>引领方向：设定明确的目标和愿景，为团队指明方向</a:t>
            </a:r>
            <a:endParaRPr lang="zh-CN" altLang="en-US"/>
          </a:p>
          <a:p>
            <a:r>
              <a:rPr lang="zh-CN" altLang="en-US"/>
              <a:t>激发团队动力：激励团队成员积极参与，发挥各自优势</a:t>
            </a:r>
            <a:endParaRPr lang="zh-CN" altLang="en-US"/>
          </a:p>
          <a:p>
            <a:r>
              <a:rPr lang="zh-CN" altLang="en-US"/>
              <a:t>促进沟通与协作：搭建良好的沟通平台，促进团队成员之间的协作</a:t>
            </a:r>
            <a:endParaRPr lang="zh-CN" altLang="en-US"/>
          </a:p>
          <a:p>
            <a:r>
              <a:rPr lang="zh-CN" altLang="en-US"/>
              <a:t>培养人才：关注员工成长，提供培训和发展机会</a:t>
            </a:r>
            <a:endParaRPr lang="zh-CN" altLang="en-US"/>
          </a:p>
          <a:p>
            <a:r>
              <a:rPr lang="zh-CN" altLang="en-US"/>
              <a:t>持续改进：不断寻求改进机会，推动团队持续进步  领导力在精益变革中的重要性</a:t>
            </a:r>
            <a:endParaRPr lang="zh-CN" altLang="en-US"/>
          </a:p>
          <a:p>
            <a:pPr lvl="1"/>
            <a:r>
              <a:rPr lang="zh-CN" altLang="en-US"/>
              <a:t>领导力在精益变革中的重要性</a:t>
            </a:r>
            <a:endParaRPr lang="zh-CN" altLang="en-US"/>
          </a:p>
          <a:p>
            <a:r>
              <a:rPr lang="zh-CN" altLang="en-US"/>
              <a:t>推动变革：领导力是推动精益变革的关键因素之一</a:t>
            </a:r>
            <a:endParaRPr lang="zh-CN" altLang="en-US"/>
          </a:p>
          <a:p>
            <a:r>
              <a:rPr lang="zh-CN" altLang="en-US"/>
              <a:t>提升效率：通过精益变革提高工作效率，降低成本</a:t>
            </a:r>
            <a:endParaRPr lang="zh-CN" altLang="en-US"/>
          </a:p>
          <a:p>
            <a:r>
              <a:rPr lang="zh-CN" altLang="en-US"/>
              <a:t>促进创新：领导力鼓励团队成员提出创新想法，推动企业持续发展</a:t>
            </a:r>
            <a:endParaRPr lang="zh-CN" altLang="en-US"/>
          </a:p>
          <a:p>
            <a:r>
              <a:rPr lang="zh-CN" altLang="en-US"/>
              <a:t>增强竞争力：通过精益变革提高企业竞争力，赢得市场份额</a:t>
            </a:r>
            <a:endParaRPr lang="zh-CN" altLang="en-US"/>
          </a:p>
          <a:p>
            <a:r>
              <a:rPr lang="zh-CN" altLang="en-US"/>
              <a:t>实现可持续发展：领导力推动企业实现可持续发展，为社会创造更多价值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领导力对团队成员的影响力</a:t>
            </a:r>
            <a:endParaRPr lang="zh-CN" altLang="en-US"/>
          </a:p>
        </p:txBody>
      </p:sp>
      <p:sp>
        <p:nvSpPr>
          <p:cNvPr id="104899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激发团队成员的积极性和创造力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培养团队成员的领导力和管理能力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建立信任和尊重的团队氛围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引导团队成员朝着共同目标努力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精益变革领导力的核心要素</a:t>
            </a:r>
            <a:endParaRPr lang="zh-CN" altLang="en-US"/>
          </a:p>
        </p:txBody>
      </p:sp>
      <p:sp>
        <p:nvSpPr>
          <p:cNvPr id="104906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具备系统思考能力</a:t>
            </a:r>
            <a:endParaRPr lang="zh-CN" altLang="en-US"/>
          </a:p>
        </p:txBody>
      </p:sp>
      <p:sp>
        <p:nvSpPr>
          <p:cNvPr id="104912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识别并理解各个部分之间的关系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识别并理解整个系统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考虑长期影响并采取行动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不断学习和改进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善于发现问题和解决问题</a:t>
            </a:r>
            <a:endParaRPr lang="zh-CN" altLang="en-US"/>
          </a:p>
        </p:txBody>
      </p:sp>
      <p:sp>
        <p:nvSpPr>
          <p:cNvPr id="104917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跨部门协作的能力：具备跨部门协作的能力和沟通技巧，能够协调各方资源推动变革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培养团队的能力：具备培养团队的能力和领导力，能够激发团队成员的潜力和创造力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2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4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善于发现问题：具备敏锐的洞察力和判断力，能够及时发现潜在的问题和改进点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8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解决问题的能力：具备创新思维和解决问题的能力，能够提出有效的解决方案并付诸实践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4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6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持续改进的态度：具备持续改进的态度和追求卓越的精神，不断寻求改进和优化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8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持续改进和创新能力</a:t>
            </a:r>
            <a:endParaRPr lang="zh-CN" altLang="en-US"/>
          </a:p>
        </p:txBody>
      </p:sp>
      <p:sp>
        <p:nvSpPr>
          <p:cNvPr id="10492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持续改进：不断寻求改进机会，提高效率和效果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创新能力：鼓励团队成员提出新想法和解决方案，推动变革和发展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适应变化：能够快速适应变化，灵活应对挑战和机遇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学习能力：不断学习和提升自身能力，保持竞争优势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良好的沟通和协调能力</a:t>
            </a:r>
            <a:endParaRPr lang="zh-CN" altLang="en-US"/>
          </a:p>
        </p:txBody>
      </p:sp>
      <p:sp>
        <p:nvSpPr>
          <p:cNvPr id="104929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清晰表达：能够清晰、准确地传达自己的想法和意图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倾听理解：能够倾听他人的意见和建议，理解他人的需求和想法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有效沟通：能够通过有效的沟通方式，达成共识和合作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协调资源：能够协调各种资源，确保项目的顺利进行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精益变革领导力的实践要求</a:t>
            </a:r>
            <a:endParaRPr lang="zh-CN" altLang="en-US"/>
          </a:p>
        </p:txBody>
      </p:sp>
      <p:sp>
        <p:nvSpPr>
          <p:cNvPr id="104935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制定明确的战略和目标</a:t>
            </a:r>
            <a:endParaRPr lang="zh-CN" altLang="en-US"/>
          </a:p>
        </p:txBody>
      </p:sp>
      <p:sp>
        <p:nvSpPr>
          <p:cNvPr id="104940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制定具体的实施计划和时间表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明确企业的战略目标和愿景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确保每个员工都理解和接受战略目标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定期评估战略目标的实现情况并调整计划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https://d.book118.com/118106130123006022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Office Theme</vt:lpstr>
      <vt:lpstr>精益变革的领导力要求</vt:lpstr>
      <vt:lpstr>目录</vt:lpstr>
      <vt:lpstr>添加章节标题</vt:lpstr>
      <vt:lpstr>领导力在精益变革中的重要性</vt:lpstr>
      <vt:lpstr>领导力对精益变革的推动作用</vt:lpstr>
      <vt:lpstr>领导力在精益变革中的关键角色</vt:lpstr>
      <vt:lpstr>领导力对团队成员的影响力</vt:lpstr>
      <vt:lpstr>精益变革领导力的核心要素</vt:lpstr>
      <vt:lpstr>具备系统思考能力</vt:lpstr>
      <vt:lpstr>善于发现问题和解决问题</vt:lpstr>
      <vt:lpstr>持续改进和创新能力</vt:lpstr>
      <vt:lpstr>良好的沟通和协调能力</vt:lpstr>
      <vt:lpstr>精益变革领导力的实践要求</vt:lpstr>
      <vt:lpstr>制定明确的战略和目标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2024-08-29T01:11:54.062</cp:lastPrinted>
  <dcterms:created xsi:type="dcterms:W3CDTF">2024-08-28T17:11:54Z</dcterms:created>
  <dcterms:modified xsi:type="dcterms:W3CDTF">2024-08-28T17:11:56Z</dcterms:modified>
</cp:coreProperties>
</file>