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B8702-B6F2-4A2F-84AC-E2B1E96FC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DEDAE-0C69-4441-8A7E-CACEED70B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81F29-1ACF-48EE-AC6B-DD33E95A5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7675C-0A25-444D-AEAB-EB3B0BC9F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F0C0A7-D16F-4191-9090-AD0F590FF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0FA962-E8AF-48A0-85AA-C7DB6B0F2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FF0E6B-673D-4172-8CD8-7399D371A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8FF55-44EF-408A-A681-C305EF213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0E141-94F9-4897-8C6E-FB9069211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8DCF4-62C3-4D55-AA16-70B2EE395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C13B3-AC29-4C47-8AA4-D5FE431C8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06133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小商品供应链市场研究报告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小商品供应链市场概述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小商品供应链市场分析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小商品供应链运营分析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小商品供应链市场挑战与机遇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小商品供应链市场优化策略与建议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随着全球化进程的加速，小商品贸易逐渐成为国际贸易的重要组成部分。研究小商品供应链市场有助于了解全球贸易格局和趋势。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小商品供应链的优化对于降低成本、提高效率、增强竞争力具有重要意义。通过深入研究小商品供应链市场，可以为相关企业提供有针对性的优化建议。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消费者需求日益多样化，对小商品供应链提出了更高的要求。研究小商品供应链市场有助于把握市场需求变化，为企业制定合理的发展策略提供依据。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研究目的和范围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本报告旨在分析小商品供应链市场的现状、特点、问题及发展趋势，为相关企业提供决策参考。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本报告主要关注小商品供应链市场的整体情况，包括市场规模、竞争格局、主要参与者、政策法规等方面。同时，针对不同类型的小商品供应链进行深入剖析，如日用品、文具、玩具等。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0000" b="100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本报告采用文献综述、案例分析、专家访谈等多种研究方法，对小商品供应链市场进行全面深入的分析。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的数据主要来源于国家统计局、海关总署、行业协会等权威机构发布的统计数据，以及专业市场研究机构发布的调研报告。同时，结合专家访谈和企业内部数据，对小商品供应链市场的实际情况进行深入挖掘和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研究方法和数据来源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小商品供应链市场概述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43" r="303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小商品通常指体积小、重量轻、价格相对较低的日用消费品，包括文具、玩具、家居用品、个人护理品等。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小商品定义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根据用途和特性，小商品可分为以下几类：文具办公用品、玩具礼品、日用百货、化妆品、小饰品等。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小商品分类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小商品定义及分类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小商品供应链包括原材料供应、生产制造、物流配送、批发零售等环节，涉及多个企业和组织间的协作。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小商品供应链具有多样性、灵活性和快速响应市场需求的特点。由于小商品种类繁多，供应链需要适应不断变化的市场需求，并具备快速调整生产计划和物流配送的能力。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小商品供应链构成及特点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目前，小商品供应链市场呈现出竞争激烈、市场集中度逐渐提高的趋势。随着电子商务的快速发展，线上销售成为小商品销售的重要渠道，对传统供应链带来一定冲击。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未来，小商品供应链市场将朝着智能化、绿色化、全球化方向发展。智能化技术的应用将提高供应链的效率和透明度；绿色化趋势将推动供应链实现可持续发展；全球化趋势将促进小商品的国际贸易和交流。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小商品供应链市场现状及发展趋势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小商品供应链市场分析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随着消费者对品质和个性化的追求，市场对具有创意、特色和品质保障的小商品需求增加。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小商品具有价格实惠、品种繁多、更新快速等特点，符合大众日常消费需求。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商家需求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小商品供应链市场为商家提供了丰富的货源和灵活的采购方式，满足了商家多样化、个性化的需求。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行业竞争者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小商品供应链市场竞争激烈，包括大型综合市场、专业批发市场、电商平台等多种形式的竞争者。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为了在竞争中脱颖而出，企业需要制定有效的竞争策略，如降低成本、提高产品质量、加强品牌营销等。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未来，小商品供应链市场的竞争将更加激烈，企业需要不断创新和改进以适应市场变化。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小商品供应商众多，包括生产商、批发商、进口商等，供应商的选择和管理对于保障货源稳定和质量至关重要。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小商品供应链市场的物流体系日益完善，包括仓储、运输、配送等环节，提高了货物的流通效率和降低了成本。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小商品的销售渠道多样化，包括实体店、电商平台、社交媒体等，企业需要选择合适的销售渠道以扩大市场份额。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市场供应链结构分析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小商品供应链运营分析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https://d.book118.com/118106133033006023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2024-08-29T16:05:10.209</cp:lastPrinted>
  <dcterms:created xsi:type="dcterms:W3CDTF">2024-08-29T08:05:10Z</dcterms:created>
  <dcterms:modified xsi:type="dcterms:W3CDTF">2024-08-29T08:05:12Z</dcterms:modified>
</cp:coreProperties>
</file>