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6C9557-7FF3-4FA9-B0DA-40443F611D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7F61FD-EE84-4D1D-B248-E9B426A07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035C6C-07DA-4640-9AA0-6281268B8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163BC4-20CD-4A76-BFC3-E90DF88D08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E679A0-BDAA-431B-B2B2-B6DD1A0DEA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EE89CD-1DC6-4B1D-A693-E41028196A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E602C2-7162-43B7-B11C-B5BDD41666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39D6C5-97D9-46E1-AF68-9139E06662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B37697-BE1A-4ED7-85D0-12A62EE277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2E1F1B-9BA2-47EC-AD81-CCA00DE392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B1E152-4EC5-4ED7-9357-203241636D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10702306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高中信息技术-人教版信息安全与社会责任</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社会责任与信息安全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信息安全技术基础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网络安全实践与应用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隐私保护与个人信息管理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信息安全概述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信息安全是指保护信息和信息系统免受未经授权的访问、使用、泄露、破坏、修改或者销毁，以确保信息的保密性、完整性和可用性。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信息安全对于个人、组织、企业乃至国家都具有重要意义。它涉及到个人隐私保护、企业商业秘密、国家安全和社会稳定等方面，是数字化时代不可或缺的保障。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917" b="291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信息安全威胁是指可能对信息系统和信息造成潜在破坏的因素，包括黑客攻击、恶意软件、网络钓鱼、数据泄露等。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威胁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信息安全风险是指由于威胁的存在和信息系统的脆弱性，导致信息资产受到损害的可能性。风险评估是信息安全管理的关键环节，有助于制定相应的防范和应对措施。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信息安全威胁与风险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法律法规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我国已经制定了一系列与信息安全相关的法律法规，如《网络安全法》、《数据安全法》等，为信息安全管理提供了法律保障。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道德规范</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除了法律法规的约束，信息安全还需要遵守一定的道德规范，如尊重他人隐私、不传播恶意软件、不进行网络攻击等。这些道德规范有助于提高整个社会的信息安全意识和素养。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信息安全法律法规及道德规范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社会责任与信息安全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个人应遵守国家法律法规，不传播违法信息，不参与网络犯罪活动。</a:t>
            </a:r>
          </a:p>
        </p:txBody>
      </p:sp>
      <p:pic>
        <p:nvPicPr>
          <p:cNvPr id="6" name="Picture 6"/>
          <p:cNvPicPr>
            <a:picLocks noChangeAspect="1"/>
          </p:cNvPicPr>
          <p:nvPr/>
        </p:nvPicPr>
        <p:blipFill>
          <a:blip r:embed="rId2"/>
          <a:srcRect l="10833" r="10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遵守法律法规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个人应妥善保管个人信息，不轻易透露给他人，避免个人隐私泄露。</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保护个人隐私</a:t>
            </a:r>
          </a:p>
        </p:txBody>
      </p:sp>
      <p:pic>
        <p:nvPicPr>
          <p:cNvPr id="10" name="Picture 10"/>
          <p:cNvPicPr>
            <a:picLocks noChangeAspect="1"/>
          </p:cNvPicPr>
          <p:nvPr/>
        </p:nvPicPr>
        <p:blipFill>
          <a:blip r:embed="rId3"/>
          <a:srcRect l="9958" r="9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250" r="11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个人应文明上网，不发表攻击性、侮辱性言论，不参与网络暴力行为。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文明上网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个人在信息安全中的社会责任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组织应制定完善的信息安全策略，确保信息系统的机密性、完整性和可用性。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制定安全策略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加强员工教育</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00" r="1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防范网络攻击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组织应加强对员工的信息安全教育，提高员工的安全意识和技能水平。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组织应采取有效的安全防护措施，防范网络攻击和数据泄露事件。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组织在信息安全中的社会责任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国家应制定完善的信息安全法律法规，为信息安全提供法律保障。</a:t>
            </a:r>
          </a:p>
        </p:txBody>
      </p:sp>
      <p:pic>
        <p:nvPicPr>
          <p:cNvPr id="4" name="Picture 4"/>
          <p:cNvPicPr>
            <a:picLocks noChangeAspect="1"/>
          </p:cNvPicPr>
          <p:nvPr/>
        </p:nvPicPr>
        <p:blipFill>
          <a:blip r:embed="rId2"/>
          <a:srcRect l="16406" r="16406"/>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制定法律法规</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国家应加强对信息安全的监管力度，打击网络犯罪活动，维护网络空间安全。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加强监管力度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国家应积极推动信息安全技术创新，提高我国信息安全防护能力。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推动技术创新</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国家在信息安全中的社会责任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信息安全技术基础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加密技术与密码学原理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加密技术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通过对信息进行编码和转换，使得未经授权的人员无法获取信息的真实内容，从而保护信息的机密性和完整性。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密码学原理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研究如何隐藏信息的真实内容以及如何检测和防止信息被篡改的理论和方法，包括对称加密、非对称加密和混合加密等多种加密方式。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加密算法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实现加密和解密的具体算法，如AES、DES、RSA等，不同的加密算法具有不同的安全性和性能特点。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入侵检测技术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通过对网络通信和系统日志的实时监控和分析，发现和报告异常行为和安全事件，及时采取应对措施。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防火墙技术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通过设置在网络边界上的安全策略，控制网络通信的访问权限，防止未经授权的访问和数据泄露。</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入侵防御系统</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在发现入侵行为后，自动采取阻断、隔离等防御措施，保护网络系统的安全。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3340" r="2334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防火墙与入侵检测技术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定期或实时地将重要数据复制到其他存储介质或远程服务器上，以防止数据丢失或损坏。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数据备份技术</a:t>
            </a:r>
          </a:p>
        </p:txBody>
      </p:sp>
      <p:pic>
        <p:nvPicPr>
          <p:cNvPr id="5" name="Picture 5"/>
          <p:cNvPicPr>
            <a:picLocks noChangeAspect="1"/>
          </p:cNvPicPr>
          <p:nvPr/>
        </p:nvPicPr>
        <p:blipFill>
          <a:blip r:embed="rId2"/>
          <a:srcRect t="9058" b="905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在数据发生丢失或损坏时，通过备份数据或其他手段恢复数据的完整性和可用性。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数据恢复技术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通过建立异地容灾中心，实现数据的远程备份和恢复，提高数据的可靠性和可用性。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数据容灾技术</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数据备份与恢复技术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网络安全实践与应用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965" b="199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利用虚假电子邮件、恶意网站等手段诱导用户泄露个人信息。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提高警惕，不轻易点击可疑链接；使用可靠的安全软件，及时更新操作系统和应用程序补丁；定期备份重要数据。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网络钓鱼与防范策略</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防范策略</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网络钓鱼的常见手段</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https://d.book118.com/118107023067006032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2024-09-10T01:16:40.384</cp:lastPrinted>
  <dcterms:created xsi:type="dcterms:W3CDTF">2024-09-09T17:16:40Z</dcterms:created>
  <dcterms:modified xsi:type="dcterms:W3CDTF">2024-09-09T17:16:42Z</dcterms:modified>
</cp:coreProperties>
</file>