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1CF98-B906-48C2-B151-77CE812CF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37583-F960-43D4-B5B7-AE8562746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9C338-B89B-4147-BEAA-D2A7471D0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2CD2C-9742-4E5A-A0A1-5D13DA61A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E87424-CF82-4D31-9BBE-541DE40E3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0F98BA-ECA0-4593-88AF-C9706DC43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4FF252-1A23-438F-99BB-BB84D5893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F4508-53B8-4991-8AF3-8787C22D2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3B4E9-2D8F-4340-85C6-AD57190F6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B97AB-A813-41FD-8474-A3FAA3E8D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37BA2-391B-45D3-9227-F93EA48B7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07064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护理行业的发展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护理行业是指提供医疗护理、康复护理、健康咨询等服务的一系列行业。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根据服务内容和形式，护理行业可以分为医院护理、社区护理、家庭护理、康复护理等。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护理行业的发展可以追溯到古代，但现代护理行业的兴起则是在20世纪中叶，随着医疗技术的进步和人们对健康需求的提高而发展起来的。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随着社会老龄化、慢性病增多等问题的出现，护理行业在医疗保健体系中的地位越来越重要，护理服务的形式和内容也在不断拓展和深化。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目前，护理行业已经成为医疗保健体系的重要组成部分，为人们提供全方位的护理服务。然而，护理行业也面临着一些挑战，如人力短缺、工作强度大等问题。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未来，随着医疗技术的不断进步和人们对健康需求的不断提高，护理行业将呈现出更加多元化、专业化和精细化的趋势。同时，随着人工智能等新技术的应用，护理行业也将迎来新的发展机遇和挑战。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护理行业的挑战与机遇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全球范围内，护理行业都面临着人才短缺的问题。这主要是由于工作强度大、薪酬相对较低、职业发展机会有限等原因，导致人才流失和招聘困难。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技术变革的挑战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随着科技的不断发展，医疗护理行业也在经历着技术变革的挑战。如何将新技术应用到护理工作中，提高工作效率和护理质量，是护理行业面临的一个重要问题。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患者需求的多样性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患者的需求越来越多样化，对护理服务的要求也越来越高。如何满足患者的个性化需求，提高患者的满意度，是护理行业需要解决的一个重要问题。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护理工作要求高，工作压力大，需要护理人员具备高度的责任心和职业道德。然而，过大的工作压力往往会影响护理人员的工作积极性和工作质量。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老龄化社会的需求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随着全球老龄化社会的到来，护理行业面临着巨大的市场需求。老年人的护理需求量大，为护理行业提供了广阔的发展空间。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医疗技术的进步为护理行业提供了更多的发展机遇。新的医疗技术可以帮助护理人员更快速、更准确地完成工作，提高工作效率和护理质量。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许多国家政府都在加强对护理行业的政策支持，包括提高薪酬待遇、加强职业培训、改善工作环境等，为护理行业的发展提供了有力保障。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随着全球化的进程，护理行业的国际化发展也越来越快。国际市场的开放为护理行业提供了更多的发展机遇，也促使护理行业不断提高自身的服务质量和竞争力。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医疗技术的进步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国际化的发展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护理行业的发展趋势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https://d.book118.com/118107064012006044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2024-09-23T22:19:16.954</cp:lastPrinted>
  <dcterms:created xsi:type="dcterms:W3CDTF">2024-09-23T14:19:16Z</dcterms:created>
  <dcterms:modified xsi:type="dcterms:W3CDTF">2024-09-23T14:19:18Z</dcterms:modified>
</cp:coreProperties>
</file>