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233A7-62A8-481C-A3B8-BE1C920E4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6F01B-1C6E-4F74-8E75-E21198AA0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E8C1A-6F27-438F-A4EA-9208310F5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D9F566-C060-43A3-BD55-A29983A86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38D099-5BDB-4A7C-B173-87652D148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1670BF-6967-401C-BEC4-8C28AEBE0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780395-A00F-4EBC-B636-8FE5D4DC4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3A06A4-393F-4922-8176-347219A8C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BDABDB-07D2-4BFF-8C34-23EF51EB9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8B467-5DA1-4246-BD02-8E30A49DC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02C62-F6D2-4513-A99F-2E8FD3152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071251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数字化医院建设的医疗设备与信息融合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医疗设备现状及发展趋势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信息融合技术在医疗设备中应用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数字化医院建设中信息融合挑战与机遇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数字化医院建设中信息融合策略与实践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数字化医院建设是医疗行业转型升级的必然趋势，也是实现医疗信息化、智能化的重要途径。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医疗设备与信息融合是数字化医院建设的重要组成部分。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随着医疗技术的不断发展和信息化建设的深入推进，医疗设备与信息融合在提升医疗服务质量、提高医疗效率、降低医疗成本等方面发挥着越来越重要的作用。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l="889" r="889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889" r="889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889" r="889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262" r="3126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数字化医院建设目标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实现医疗设备与信息系统的全面融合，构建高效、智能的数字化医院。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通过数字化技术，优化医疗服务流程，提高医疗服务质量和效率。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借助大数据、人工智能等先进技术，实现医疗资源的优化配置和精细化管理。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推动医疗行业数字化转型，提升医疗行业整体竞争力和可持续发展能力。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医疗设备现状及发展趋势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4380" r="438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当前医疗设备现状分析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设备种类繁多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现代医疗设备种类繁多，包括影像设备、手术设备、检查设备等，各种设备功能各异，技术复杂。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智能化程度不断提高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随着技术的发展，医疗设备的智能化程度不断提高，如智能诊断设备、智能手术机器人等。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设备互联互通不足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目前医疗设备之间的互联互通程度不足，信息孤岛现象严重，影响了医疗服务的效率和质量。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577" r="2957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未来医疗设备将更加智能化，利用人工智能技术实现自主诊断、自主治疗等功能。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随着互联网技术的发展，远程医疗将成为未来医疗设备发展的重要方向，实现远程诊断和治疗。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远程医疗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未来医疗设备将实现更加紧密的互联互通，构建医疗设备物联网，实现设备之间的信息共享和协同工作。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设备互联互通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未来医疗设备将更加注重个性化定制，根据不同患者的需求和病情，提供个性化的治疗方案和设备配置。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未来医疗设备发展趋势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信息融合技术在医疗设备中应用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信息融合定义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信息融合是一种多层次、多方面的信息处理技术，通过对来自不同信源、不同模式的信息进行自动分析、综合、评估和决策，以获得更为准确、全面、及时的信息。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信息融合原理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信息融合基于人类大脑对复杂问题处理的启发式方法，通过模拟人脑对多传感器信息的综合处理机制，实现对多源信息的优化组合和有效利用。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信息融合技术分类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根据信息抽象层次的不同，信息融合可分为数据层融合、特征层融合和决策层融合。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信息融合技术概述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现代医疗设备正逐步实现数字化、智能化和网络化，为信息融合技术的应用提供了广阔的空间。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医疗设备信息化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通过信息融合技术，可实现远程医疗中的多模态医学图像融合、多传感器信息融合等，提高远程医疗的诊断准确性和治疗效率。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远程医疗与信息融合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在医疗设备协同工作中，信息融合技术可实现多设备间的信息共享和协同决策，提高医疗服务的整体效能。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医疗设备协同与信息融合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在医疗设备中应用现状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https://d.book118.com/118107125107006036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2024-09-16T03:01:56.756</cp:lastPrinted>
  <dcterms:created xsi:type="dcterms:W3CDTF">2024-09-15T19:01:56Z</dcterms:created>
  <dcterms:modified xsi:type="dcterms:W3CDTF">2024-09-15T19:01:58Z</dcterms:modified>
</cp:coreProperties>
</file>