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80753-6F44-4306-8B21-DE426F419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32CD8-026F-448F-B12A-78E66C90B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24DC6-FE80-4D25-BBC8-03C4AE381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9FE52-345D-46EA-ACED-182C77759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20E34C-FB14-48AC-BB37-154943ACB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20632C-382B-4A70-893E-7F525259A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8D4E13-2E63-465C-85DF-ACB25D824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BE2F1-2F61-4738-9BC3-08181BA3F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C8F68-1E5F-4F65-AD77-F9DB53BFB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ABCC3-80EA-4719-9009-0CA790AE0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5C8DA-35C5-4D28-881B-391B09303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10065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危重患者感染预防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危重患者感染预防概述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危重患者的特殊护理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危重患者感染预防的未来展望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危重患者感染预防概述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降低患者死亡率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感染是危重患者死亡的主要原因之一，有效的感染预防措施能够显著降低患者的死亡率。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感染可导致多种并发症，如器官功能衰竭、休克等，预防感染能够减少这些并发症的发生。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降低医疗费用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感染治疗需要大量的医疗资源和费用，预防感染能够降低医疗费用，减轻患者经济负担。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危重患者常常存在免疫系统抑制，容易感染细菌和真菌等病原体。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免疫系统抑制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如气管插管、留置导管等医疗操作，容易引发感染。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医疗操作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医院内的环境污染也是导致感染的重要原因，如病房空气、医疗器械等。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危重患者感染的常见原因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医护人员和患者应严格执行手卫生规定，勤洗手或使用手消毒剂。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强化手卫生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严格遵守无菌操作规程，减少不必要的医疗操作。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减少医源性感染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对感染患者进行隔离，防止病原体传播。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隔离感染患者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根据患者的具体情况，采取适当的措施提高免疫力。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7293" r="1729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感染预防的基本原则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危重患者的日常护理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保持身体和手部的清洁，是预防感染的第一道防线。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定期洗澡、洗手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542" b="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定期清洁口腔，保持口腔卫生，防止口腔感染。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保持皮肤干燥、清洁，避免皮肤破损和感染。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保持清洁与卫生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对使用过的医疗器械进行彻底清洗和消毒，确保无菌使用。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医疗器械消毒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定期对病房、床单、地面等进行清洁和消毒，减少病菌滋生。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环境清洁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对病房内的物品，如床头柜、椅子等，也要定期清洁和消毒。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物品清洁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定期消毒与清洁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按时按量服用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严格按照医生的指示服用抗生素，不可随意增减剂量或停药。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注意观察不良反应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服用抗生素后，应密切观察身体反应，如有不适，及时向医生报告。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根据医生的建议使用抗生素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抗生素是治疗感染的重要药物，但使用不当可能导致耐药性的产生。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合理使用抗生素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23" b="3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减少交叉感染的风险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隔离措施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对感染患者采取隔离措施，减少与其他患者的接触。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探视管理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限制探视人数和时间，避免交叉感染的风险。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个人防护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医护人员和探视者应佩戴口罩、手套等防护用品，降低交叉感染的风险。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危重患者的特殊护理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https://d.book118.com/118110065022006030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2024-09-06T08:42:45.830</cp:lastPrinted>
  <dcterms:created xsi:type="dcterms:W3CDTF">2024-09-06T00:42:45Z</dcterms:created>
  <dcterms:modified xsi:type="dcterms:W3CDTF">2024-09-06T00:42:47Z</dcterms:modified>
</cp:coreProperties>
</file>