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F4E33-795A-4C2B-8DBA-8A298A58A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D8F09-92EA-43F3-B196-D3C781551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BC622-AE4E-4E92-920C-50A2E5E87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DC046-2B2B-4028-B652-3625DF6B6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3585D-05EE-4939-872F-1BD4578AF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0C0F9-C24C-494E-8556-B1C71F0CC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9D65F-A72C-484F-8461-6E45C8F2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A8682-81F8-4555-A256-E64A09993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96369-AAE3-4B12-B457-AA1004966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FF586-FF2C-4C4B-8B1E-88128EA5A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712F2-19F8-4260-929B-00580F661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0143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《蜗杆蜗轮传动》PPT课件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蜗杆蜗轮传动的概述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蜗杆蜗轮传动的组成和工作原理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蜗杆蜗轮传动的效率和润滑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蜗杆蜗轮传动的安装和维护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蜗杆蜗轮传动的发展趋势和未来展望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蜗杆蜗轮传动的概述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91" b="136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蜗杆蜗轮传动的定义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蜗杆蜗轮传动是一种机械传动方式，通过蜗杆和蜗轮的啮合来实现动力的传递。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蜗杆通常具有螺旋形状的轴，而蜗轮则是一个具有与蜗杆相匹配的齿形的齿轮。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高传动比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蜗杆蜗轮传动的传动比通常较大，可以实现较大的减速或增速。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传动平稳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由于蜗杆和蜗轮的啮合是线性的，因此传动过程相对平稳，振动和冲击较小。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结构紧凑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蜗杆蜗轮传动装置结构紧凑，占用空间小，适用于空间受限的场合。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效率较低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与齿轮传动相比，蜗杆蜗轮传动的效率较低，会损失一部分能量。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蜗杆蜗轮传动的特点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蜗杆蜗轮传动广泛应用于各种减速器中，如工业减速器、电梯减速器等。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传动装置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149" r="41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在各种需要减速或增速的传动装置中，如纺织机械、包装机械等，蜗杆蜗轮传动也得到了广泛应用。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在自动化生产线和机器人中，蜗杆蜗轮传动可以用于实现精确的位置控制和速度调节。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蜗杆蜗轮传动的应用场景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蜗杆蜗轮传动的组成和工作原理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通常是一根斜面的圆柱体，具有螺旋线，常与蜗轮配合使用。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具有与蜗杆相配合的轮齿，通常为圆盘形状。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用于支撑和固定蜗杆和蜗轮，确保其正常运转。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蜗杆蜗轮传动的组成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当蜗杆转动时，蜗轮会随之转动，从而实现转动运动。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327" b="1032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转动运动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蜗杆蜗轮的传动比是根据蜗杆和蜗轮的齿数比来确定的，通常为1:1或1:2。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由于蜗杆蜗轮的接触面积较大，因此其传动效率较高。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蜗杆蜗轮的工作原理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齿数选择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齿数的选择会影响传动比和传动效率，应根据实际需求进行选择。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模数选择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模数是蜗杆蜗轮设计的重要参数，应根据传动功率、转速和强度要求进行选择。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蜗杆和蜗轮的材料应具有良好的耐磨性和耐腐蚀性，常用的材料有铸铁、青铜等。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蜗杆蜗轮的参数选择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蜗杆蜗轮传动的效率和润滑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https://d.book118.com/118110143102006035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2024-09-14T13:19:42.984</cp:lastPrinted>
  <dcterms:created xsi:type="dcterms:W3CDTF">2024-09-14T05:19:43Z</dcterms:created>
  <dcterms:modified xsi:type="dcterms:W3CDTF">2024-09-14T05:19:44Z</dcterms:modified>
</cp:coreProperties>
</file>