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DA6F0-8328-467B-A28A-F4C0D1511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6C542-5B20-4A0D-BFA2-7D8B58A19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1AC5C-965C-419A-8461-8AEFB3F6F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D57DA-2134-4ACB-972B-D18745AA4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745946-FEC8-4D45-9142-5F09C0EC6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0884B4-675C-4DC4-88DF-59F46C37B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CE03A3-413C-4B4E-84AC-3C502C4D0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E49B2-1241-4801-8040-AAD7E4BB8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041A5-DB2D-4587-BCBC-42518B7EC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87A2F-557F-4A16-93AD-D9AB7B086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3614D-4FB3-4BCD-AD5E-236FA7D2E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11105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石油行业未来发展预测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行业概述：石油现状及历史发展
 全球趋势：影响因素与挑战
 技术进步：勘探、生产与加工
 能源转型：石油与可再生能源的关系
 市场预测：供需分析与价格走势
 投资策略：风险与机遇
 环保政策：行业绿色发展的必要性
 结论：石油行业的未来展望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行业概述：石油现状及历史发展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石油行业未来发展预测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行业概述：石油现状及历史发展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石油现状及历史发展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1.石油作为全球主要能源来源，在过去的century中一直发挥着重要作用。</a:t>
            </a:r>
          </a:p>
          <a:p>
            <a:r>
              <a:t>2.随着科技的发展，石油行业经历了多次技术革新，提高了开采效率和产量。</a:t>
            </a:r>
          </a:p>
          <a:p>
            <a:r>
              <a:t>3.近年来，石油市场受到供需关系、地缘政治等多方面因素影响，价格波动较大。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石油储量及分布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1.全球石油储量主要集中在中东、北美和南美等地区。</a:t>
            </a:r>
          </a:p>
          <a:p>
            <a:r>
              <a:t>2.各国石油储量的差异导致了不同的能源战略和政策。</a:t>
            </a:r>
          </a:p>
          <a:p>
            <a:r>
              <a:t>3.随着勘探技术的不断发展，非常规石油资源逐渐成为重要的补充。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行业概述：石油现状及历史发展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石油开采技术及技术发展趋势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1.水平钻井、水力压裂等技术的应用提高了石油开采效率。</a:t>
            </a:r>
          </a:p>
          <a:p>
            <a:r>
              <a:t>2.数字化、智能化等前沿技术正在改变石油开采的传统模式。</a:t>
            </a:r>
          </a:p>
          <a:p>
            <a:r>
              <a:t>3.未来，随着环保要求的提高，清洁能源技术将对石油行业产生更大影响。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石油市场需求及变化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1.随着全球经济的发展，石油市场需求持续增长。</a:t>
            </a:r>
          </a:p>
          <a:p>
            <a:r>
              <a:t>2.新兴经济体对石油的需求增长较快，发达国家需求相对稳定。</a:t>
            </a:r>
          </a:p>
          <a:p>
            <a:r>
              <a:t>3.电动汽车等清洁能源的推广对未来石油市场需求产生影响。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行业概述：石油现状及历史发展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石油行业面临的挑战与机遇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1.石油行业面临着价格波动、供需失衡等挑战。</a:t>
            </a:r>
          </a:p>
          <a:p>
            <a:r>
              <a:t>2.环保政策、技术创新等为石油行业带来新的机遇。</a:t>
            </a:r>
          </a:p>
          <a:p>
            <a:r>
              <a:t>3.石油公司需要关注市场变化，调整战略以适应未来发展。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石油行业未来展望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1.石油在能源结构中的地位仍将保持重要，但份额会逐渐下降。</a:t>
            </a:r>
          </a:p>
          <a:p>
            <a:r>
              <a:t>2.未来石油行业的发展将更加注重环保和可持续发展。</a:t>
            </a:r>
          </a:p>
          <a:p>
            <a:r>
              <a:t>3.技术创新和国际合作将是石油行业未来发展的关键。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全球趋势：影响因素与挑战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石油行业未来发展预测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全球趋势：影响因素与挑战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能源转型与可持续发展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1.随着全球对气候变化的关注度不断提高，石油行业面临着向清洁、可再生能源转型的压力。石油公司需要制定可持续发展战略，加大对可再生能源和低碳技术的投资。</a:t>
            </a:r>
          </a:p>
          <a:p>
            <a:r>
              <a:t>2.石油公司需要与政府、其他企业和社会组织合作，共同推动全球能源结构的转型，以应对气候变化挑战。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地缘政治与市场波动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1.地缘政治因素对石油市场的影响不容忽视，石油公司需要密切关注全球政治经济动态，以应对潜在的供应中断和市场波动。</a:t>
            </a:r>
          </a:p>
          <a:p>
            <a:r>
              <a:t>2.石油公司需要建立灵活的供应链和风险管理机制，以降低地缘政治和市场波动对公司业务的影响。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全球趋势：影响因素与挑战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技术创新与数字化转型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1.技术创新是推动石油行业未来发展的关键因素之一，石油公司需要加大技术研发投入，提高采收率和生产效率。</a:t>
            </a:r>
          </a:p>
          <a:p>
            <a:r>
              <a:t>2.数字化转型有助于提高石油公司的运营效率和竞争力，石油公司需要积极拥抱数字化技术，推动产业升级。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环境保护与社会责任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1.石油公司需要关注环境保护，确保业务活动符合环保法规和标准，降低对环境的影响。</a:t>
            </a:r>
          </a:p>
          <a:p>
            <a:r>
              <a:t>2.石油公司需要积极履行社会责任，关注员工福利和社区发展，建立良好的企业形象。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全球趋势：影响因素与挑战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市场竞争与合作共赢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1.全球石油市场竞争激烈，石油公司需要提高自身竞争力，通过技术创新、成本控制等手段提升市场份额。</a:t>
            </a:r>
          </a:p>
          <a:p>
            <a:r>
              <a:t>2.同时，石油公司也需要寻求合作共赢的机会，与其他企业展开合作，共同开发市场、技术合作等，实现互利共赢。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技术进步：勘探、生产与加工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石油行业未来发展预测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技术进步：勘探、生产与加工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地质勘探技术进步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1.随着勘探技术的不断发展，石油储量的发现率将提高。例如，水平钻井技术和水力压裂技术的结合，使得许多非常规石油资源得到开发。</a:t>
            </a:r>
          </a:p>
          <a:p>
            <a:r>
              <a:t>2.地震勘探技术的精度和分辨率在提升，使我们能够更准确地预测地下石油储量和分布。</a:t>
            </a:r>
          </a:p>
          <a:p>
            <a:r>
              <a:t>3.AI和大数据的应用将加速地质勘探技术的进步，提高石油勘探的成功率和效率。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石油生产技术优化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1.随着智能化和自动化技术的应用，石油生产效率将进一步提高，生产成本将降低。</a:t>
            </a:r>
          </a:p>
          <a:p>
            <a:r>
              <a:t>2.非常规石油生产技术的发展，如页岩油生产，将增加石油供应的来源。</a:t>
            </a:r>
          </a:p>
          <a:p>
            <a:r>
              <a:t>3.环保技术的应用将减轻石油生产对环境的影响，提高生产的可持续性。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技术进步：勘探、生产与加工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石油加工技术升级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1.新型催化剂和工艺的研发，将提高石油加工的效率和产品的质量。</a:t>
            </a:r>
          </a:p>
          <a:p>
            <a:r>
              <a:t>2.环保和节能技术的应用，将减少石油加工过程中的废弃物排放和能源消耗。</a:t>
            </a:r>
          </a:p>
          <a:p>
            <a:r>
              <a:t>3.石油化工技术的创新，将推动石油化工产品向高端、高附加值方向发展。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能源转型：石油与可再生能源的关系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石油行业未来发展预测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能源转型：石油与可再生能源的关系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能源转型背景下的石油与可再生能源关系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1.石油和可再生能源的互补性：尽管可再生能源在全球范围内增速显著，但石油仍在全球能源结构中占据重要位置。未来一段时间，石油和可再生能源将并存，相互补充。</a:t>
            </a:r>
          </a:p>
          <a:p>
            <a:r>
              <a:t>2.能源转型的趋势：随着技术进步和政策推动，可再生能源的份额将逐步增加，石油的份额会相对减少，但在中短期内，石油的地位仍难以被完全替代。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石油在能源转型中的角色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1.石油作为基础能源：尽管能源转型正在推进，但石油仍然是全球最重要的基础能源之一，尤其在交通和工业领域。</a:t>
            </a:r>
          </a:p>
          <a:p>
            <a:r>
              <a:t>2.石油的战略地位：石油对于全球经济和地缘政治具有重要影响力，各国在能源转型过程中仍需考虑石油的战略价值。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https://d.book118.com/118111105064006026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行业概述：石油现状及历史发展</vt:lpstr>
      <vt:lpstr> 行业概述：石油现状及历史发展</vt:lpstr>
      <vt:lpstr> 行业概述：石油现状及历史发展</vt:lpstr>
      <vt:lpstr> 行业概述：石油现状及历史发展</vt:lpstr>
      <vt:lpstr> 全球趋势：影响因素与挑战</vt:lpstr>
      <vt:lpstr> 全球趋势：影响因素与挑战</vt:lpstr>
      <vt:lpstr> 全球趋势：影响因素与挑战</vt:lpstr>
      <vt:lpstr> 全球趋势：影响因素与挑战</vt:lpstr>
      <vt:lpstr> 技术进步：勘探、生产与加工</vt:lpstr>
      <vt:lpstr> 技术进步：勘探、生产与加工</vt:lpstr>
      <vt:lpstr> 技术进步：勘探、生产与加工</vt:lpstr>
      <vt:lpstr> 能源转型：石油与可再生能源的关系</vt:lpstr>
      <vt:lpstr> 能源转型：石油与可再生能源的关系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2024-09-03T20:00:58.766</cp:lastPrinted>
  <dcterms:created xsi:type="dcterms:W3CDTF">2024-09-03T12:00:58Z</dcterms:created>
  <dcterms:modified xsi:type="dcterms:W3CDTF">2024-09-03T12:01:00Z</dcterms:modified>
</cp:coreProperties>
</file>