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9B302-D9AC-4CE6-9A9E-33641E020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163B-65DF-46A6-8146-98E9B705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9F1C-09E9-4370-B377-B66BD4C1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244D5-CE8B-468E-96FD-5E13544A7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EDFD2-1971-48AA-9028-A6C49955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FB7FD-123A-4F6A-9C2E-2CC02D56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C2C75-329D-48FF-93A4-5855D518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8D833-A0EA-4D89-898F-0D93F671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4CA17-A110-4FFF-ACCA-5FBD7A3C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E653-C9BD-4398-ACC0-8BAC2A9CB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AE04B-8A45-494C-9057-8FFDE185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2012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头发问题的原因与改善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头发护理产品与使用方法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头发护理的日常习惯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传递情感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81" b="2078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头发的生理功能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头发表面覆盖的鳞片状角质层能保护头皮，防止外界有害物质入侵。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头发中的纤维物质具有保温作用，有助于调节体温。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头发的样式、颜色和质地可以传递个体的情感状态和个性特征。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健康的头发呈现自然光泽，缺乏光泽可能表明头发缺乏营养或水分。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光泽度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健康的头发富有弹性，不易断裂，柔韧性好。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头发的颜色和质地是构成个人形象的重要因素，对美观有很大影响。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颜色与质地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头发的健康与美观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减少烫发、染发频率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选择合适的护发产品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头发的保养与护理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摄取均衡的营养，特别是富含蛋白质、维生素和矿物质的食物，有助于头发健康。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保持头发清洁，定期洗发，以去除污垢和多余油脂。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根据发质选择合适的洗发水、护发素和发膜等护发产品，以满足头发护理需求。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烫发、染发等化学处理会损伤头发，应尽量减少频率或选择温和的产品。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头发问题的原因与改善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干燥、毛躁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油性头皮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头皮敏感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头发问题的分类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由于缺乏水分和营养，导致头发失去光泽和柔顺度。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由于遗传、荷尔蒙变化、压力、疾病或药物等多种原因，导致头发脱落。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由于过敏、刺激或过度清洁，导致头皮发红、瘙痒和刺痛。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头皮油脂分泌过多，导致头皮屑和瘙痒。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882" b="1088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饮食不均衡或缺乏某些必要的营养素，如维生素、矿物质和蛋白质等，会影响头发的健康。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缺乏适当的营养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如频繁染发、烫发、使用含有刺激性成分的化学品或过度使用热力工具等，都会对头发造成损害。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荷尔蒙水平的变化，如孕期、产后和更年期等，会影响头发的健康。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某些头发问题具有遗传性，如脱发和发质较差等。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保持均衡的饮食，摄取足够的营养素，特别是蛋白质、维生素和矿物质等。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定期修剪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选择合适的洗发水和护发素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控制荷尔蒙水平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定期修剪可以去除分叉和干燥的发梢，促进头发生长。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针对自己的发质选择合适的洗发水和护发素，避免使用含有刺激性成分的产品。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对于荷尔蒙变化引起的头发问题，可以寻求医生的帮助，通过调节荷尔蒙水平来改善头发状况。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头发问题的改善方法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https://d.book118.com/118112012106006032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2024-09-10T06:42:43.559</cp:lastPrinted>
  <dcterms:created xsi:type="dcterms:W3CDTF">2024-09-09T22:42:43Z</dcterms:created>
  <dcterms:modified xsi:type="dcterms:W3CDTF">2024-09-09T22:42:45Z</dcterms:modified>
</cp:coreProperties>
</file>