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3331B-D86C-4562-99A6-3C4115D4E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1B10E-D589-44BC-901D-F2FD55937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F9243-4817-49BC-A4E7-068F8028D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9E9692-158D-4A45-B1C6-EF6415AA8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68B500-1967-41A0-BC71-EC09F5EAD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7D3D79-52D6-45BA-990E-C78C87232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E0CABF-FCC2-4423-AAE1-04A9DBA44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E51F6A-BBC3-4F23-A062-5C356D26E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0A2FB4-B05E-4175-ADA4-DA792A445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4A347-F8AD-4980-8EA0-FFDBE23C4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53318B-58EB-4278-B5DE-040B95329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925900" y="2709267"/>
            <a:ext cx="6340197" cy="1421928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t">
            <a:spAutoFit/>
          </a:bodyPr>
          <a:lstStyle>
            <a:lvl1pPr algn="ctr">
              <a:defRPr sz="9600" b="1" i="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080063" y="1687090"/>
            <a:ext cx="4031873" cy="923330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b">
            <a:spAutoFit/>
          </a:bodyPr>
          <a:lstStyle>
            <a:lvl1pPr marL="0" indent="0" algn="ctr">
              <a:buNone/>
              <a:defRPr sz="6000" b="0" i="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3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1211207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乳房基础护理知识普及与实践\n## 1.乳房的基本结构与功能\n### 1.1乳房的解剖结构与发育过程\n### 1.2乳腺组织的生理功能与激素调节\n### 1.3乳房在不同年龄阶段的变化与特点\n## 2.乳房基础护理的重要性\n### 2.1预防乳房疾病与保持乳房健康\n### 2.2乳房护理对女性自信心的影响\n### 2.3乳房护理与哺乳准备的关系\n## 3.乳房日常护理的基本方法\n### 3.1正确选择与佩戴胸罩的方法\n### 3.2乳房清洁与皮肤护理的技巧\n### 3.3均衡饮食与运动对乳房健康的影响\n## 4.乳房按摩与检查的方法\n### 4.1乳房按摩的技巧与注意事项\n### 4.2乳房自我检查的重要性与步骤\n### 4.3定期进行专业乳腺检查的重要性\n## 5.乳房疾病防治与护理\n### 5.1乳腺癌的预防与早期发现\n### 5.2乳腺炎的病因、症状与治疗方法\n### 5.3乳腺纤维瘤的诊断与治疗建议\n## 6.特殊时期的乳房护理\n### 6.1孕期乳房护理与哺乳准备\n### 6.2哺乳期乳房护理与乳房胀痛缓解方法\n### 6.3更年期乳房护理与乳腺保健措施\n## 7.乳房护理的误区与常见问题\n### 7.1乳房护理中的常见误区与纠正方法\n### 7.2乳房护理产品选择的注意事项\n### 7.3乳房护理过程中的疑问与解答\n&quot;,&quot;templateId&quot;:&quot;ofidqcx4cjbazcx6nnrq4sfx3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709267"/>
            <a:ext cx="11055350" cy="14097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900"/>
              <a:t>乳房基础护理知识普及与实践</a:t>
            </a:r>
            <a:endParaRPr/>
          </a:p>
        </p:txBody>
      </p:sp>
      <p:sp>
        <p:nvSpPr>
          <p:cNvPr id="3" name="圆角矩形 3"/>
          <p:cNvSpPr/>
          <p:nvPr/>
        </p:nvSpPr>
        <p:spPr>
          <a:xfrm>
            <a:off x="3819167" y="4205996"/>
            <a:ext cx="4559300" cy="6985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50000"/>
                  <a:alpha val="90275"/>
                </a:schemeClr>
              </a:gs>
              <a:gs pos="100000">
                <a:schemeClr val="accent1">
                  <a:lumMod val="75000"/>
                  <a:alpha val="9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360000" tIns="108000" rIns="360000" bIns="108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lvl="0" indent="0" algn="ctr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sz="1800">
                <a:solidFill>
                  <a:schemeClr val="lt1">
                    <a:alpha val="100000"/>
                  </a:schemeClr>
                </a:solidFill>
                <a:latin typeface="Arial"/>
                <a:ea typeface="黑体"/>
              </a:defRPr>
            </a:pPr>
            <a:r>
              <a:rPr lang="en-US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3774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6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乳房的基本结构与功能</a:t>
            </a:r>
            <a:endParaRPr/>
          </a:p>
        </p:txBody>
      </p:sp>
      <p:sp>
        <p:nvSpPr>
          <p:cNvPr id="77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01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6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乳腺组织：负责分泌乳汁，由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腺体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脂肪组织：为乳房提供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结缔组织：负责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乳房结构</a:t>
                </a:r>
                <a:endParaRPr/>
              </a:p>
            </p:txBody>
          </p:sp>
          <p:sp>
            <p:nvSpPr>
              <p:cNvPr id="16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乳房主要由乳腺组织、脂肪组织和结缔组织构成</a:t>
                </a:r>
                <a:endParaRPr/>
              </a:p>
            </p:txBody>
          </p:sp>
          <p:sp>
            <p:nvSpPr>
              <p:cNvPr id="16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6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婴儿期：乳腺组织开始发育，乳房逐渐增大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青春期：乳房发育迅速，脂肪组织增加，乳房变得更加丰满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成年期：乳房发育成熟，形状和大小基本固定</a:t>
                </a:r>
                <a:endParaRPr/>
              </a:p>
            </p:txBody>
          </p:sp>
          <p:sp>
            <p:nvSpPr>
              <p:cNvPr id="17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乳房发育过程分为婴儿期、青春期和成年期</a:t>
                </a:r>
                <a:endParaRPr/>
              </a:p>
            </p:txBody>
          </p:sp>
          <p:sp>
            <p:nvSpPr>
              <p:cNvPr id="17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乳房的解剖结构与发育过程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乳腺组织的生理功能主要包括分泌乳汁和哺乳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分泌乳汁：乳腺组织在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催乳素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的作用下产生乳汁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哺乳：母亲通过乳房将乳汁喂养给婴儿</a:t>
                </a:r>
                <a:endParaRPr/>
              </a:p>
            </p:txBody>
          </p:sp>
        </p:grpSp>
        <p:grpSp>
          <p:nvGrpSpPr>
            <p:cNvPr id="18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激素调节：乳腺组织的发育和分泌功能受到雌激素、孕激素和催乳素等多种激素的调节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雌激素：促进乳腺组织的发育和生长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孕激素：促进乳腺组织的增生和乳汁分泌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催乳素：刺激乳腺组织产生乳汁</a:t>
                </a:r>
                <a:endParaRPr/>
              </a:p>
            </p:txBody>
          </p: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乳腺组织的生理功能与激素调节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乳房在不同年龄阶段的变化与特点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9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婴儿期：乳房开始发育，乳腺组织逐渐形成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青春期：乳房发育迅速，脂肪组织增加，乳房丰满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成年期：乳房发育成熟，形状和大小基本固定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孕期：乳房进一步发育，为哺乳做准备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哺乳期：乳房产生乳汁，喂养婴儿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更年期：乳房逐渐萎缩，乳腺组织逐渐减少</a:t>
            </a:r>
            <a:endParaRPr/>
          </a:p>
        </p:txBody>
      </p:sp>
      <p:pic>
        <p:nvPicPr>
          <p:cNvPr id="190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2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乳房基础护理的重要性</a:t>
            </a:r>
            <a:endParaRPr/>
          </a:p>
        </p:txBody>
      </p:sp>
      <p:sp>
        <p:nvSpPr>
          <p:cNvPr id="193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02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预防乳房疾病与保持乳房健康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96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乳房疾病：包括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乳腺癌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乳腺炎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乳腺纤维瘤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乳腺癌：女性最常见的恶性肿瘤之一，早期发现和治疗至关重要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乳腺炎：由细菌感染引起的乳房炎症，需要及时治疗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乳腺纤维瘤：良性肿瘤，可能影响乳房外观和哺乳功能，需定期检查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乳房基础护理：包括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清洁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按摩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佩戴合适胸罩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等，有助于预防乳房疾病和保持乳房健康</a:t>
            </a:r>
            <a:endParaRPr/>
          </a:p>
        </p:txBody>
      </p:sp>
      <p:cxnSp>
        <p:nvCxnSpPr>
          <p:cNvPr id="197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0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1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2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3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4" name="Group 18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09821" y="1823726"/>
            <a:ext cx="3286271" cy="4300566"/>
            <a:chOff x="7809821" y="1823726"/>
            <a:chExt cx="3286271" cy="4300566"/>
          </a:xfrm>
        </p:grpSpPr>
        <p:grpSp>
          <p:nvGrpSpPr>
            <p:cNvPr id="205" name="Group 43"/>
            <p:cNvGrpSpPr/>
            <p:nvPr/>
          </p:nvGrpSpPr>
          <p:grpSpPr>
            <a:xfrm>
              <a:off x="7809821" y="1823726"/>
              <a:ext cx="3286271" cy="1875094"/>
              <a:chOff x="7809821" y="1823726"/>
              <a:chExt cx="3286271" cy="1875094"/>
            </a:xfrm>
          </p:grpSpPr>
          <p:sp>
            <p:nvSpPr>
              <p:cNvPr id="206" name="TextBox 44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1823726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乳房护理：正确的乳房护理方法可以提高乳房的健康状况，增强女性的自信心</a:t>
                </a:r>
                <a:endParaRPr/>
              </a:p>
            </p:txBody>
          </p:sp>
        </p:grpSp>
        <p:grpSp>
          <p:nvGrpSpPr>
            <p:cNvPr id="207" name="Group 45"/>
            <p:cNvGrpSpPr/>
            <p:nvPr/>
          </p:nvGrpSpPr>
          <p:grpSpPr>
            <a:xfrm>
              <a:off x="7809821" y="4249198"/>
              <a:ext cx="3286271" cy="1875094"/>
              <a:chOff x="7809821" y="4249198"/>
              <a:chExt cx="3286271" cy="1875094"/>
            </a:xfrm>
          </p:grpSpPr>
          <p:sp>
            <p:nvSpPr>
              <p:cNvPr id="208" name="TextBox 46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4249198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自信心：对女性的心理健康和社会适应能力具有重要意义</a:t>
                </a:r>
                <a:endParaRPr/>
              </a:p>
            </p:txBody>
          </p: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43569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乳房护理对女性自信心的影响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1" name="Group 21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866575" y="1364743"/>
            <a:ext cx="10458850" cy="4866820"/>
            <a:chOff x="866575" y="1250443"/>
            <a:chExt cx="10458850" cy="4866820"/>
          </a:xfrm>
        </p:grpSpPr>
        <p:grpSp>
          <p:nvGrpSpPr>
            <p:cNvPr id="212" name="Group 214"/>
            <p:cNvGrpSpPr/>
            <p:nvPr/>
          </p:nvGrpSpPr>
          <p:grpSpPr>
            <a:xfrm>
              <a:off x="866575" y="1250443"/>
              <a:ext cx="10458850" cy="2287219"/>
              <a:chOff x="866575" y="1250443"/>
              <a:chExt cx="10458850" cy="2287219"/>
            </a:xfrm>
          </p:grpSpPr>
          <p:sp>
            <p:nvSpPr>
              <p:cNvPr id="213" name="AutoShape 2"/>
              <p:cNvSpPr/>
              <p:nvPr/>
            </p:nvSpPr>
            <p:spPr>
              <a:xfrm>
                <a:off x="866575" y="1250443"/>
                <a:ext cx="10458850" cy="2287219"/>
              </a:xfrm>
              <a:prstGeom prst="round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1304547" y="1787738"/>
                <a:ext cx="958850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乳房护理：包括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清洁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按摩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佩戴合适胸罩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等，有助于哺乳准备的顺利进行</a:t>
                </a:r>
                <a:endParaRPr/>
              </a:p>
            </p:txBody>
          </p:sp>
        </p:grpSp>
        <p:grpSp>
          <p:nvGrpSpPr>
            <p:cNvPr id="215" name="Group 217"/>
            <p:cNvGrpSpPr/>
            <p:nvPr/>
          </p:nvGrpSpPr>
          <p:grpSpPr>
            <a:xfrm>
              <a:off x="866575" y="3830586"/>
              <a:ext cx="10458850" cy="2286677"/>
              <a:chOff x="866575" y="3830586"/>
              <a:chExt cx="10458850" cy="2286677"/>
            </a:xfrm>
          </p:grpSpPr>
          <p:sp>
            <p:nvSpPr>
              <p:cNvPr id="216" name="AutoShape 4"/>
              <p:cNvSpPr/>
              <p:nvPr/>
            </p:nvSpPr>
            <p:spPr>
              <a:xfrm>
                <a:off x="866575" y="3830586"/>
                <a:ext cx="10458850" cy="2286677"/>
              </a:xfrm>
              <a:prstGeom prst="roundRect">
                <a:avLst/>
              </a:prstGeom>
              <a:solidFill>
                <a:schemeClr val="accent1">
                  <a:alpha val="15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1218874" y="4371944"/>
                <a:ext cx="958215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哺乳准备：对于即将成为母亲的女性来说，乳房护理是哺乳顺利进行的基础</a:t>
                </a:r>
                <a:endParaRPr/>
              </a:p>
            </p:txBody>
          </p: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6502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乳房护理与哺乳准备的关系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乳房日常护理的基本方法</a:t>
            </a:r>
            <a:endParaRPr/>
          </a:p>
        </p:txBody>
      </p:sp>
      <p:sp>
        <p:nvSpPr>
          <p:cNvPr id="8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03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选择胸罩：应选择合适尺寸、支撑良好、透气舒适的胸罩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合适尺寸：避免过紧或过松，以免影响乳房血液循环和发育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支撑良好：有助于保持乳房形状，减轻乳房下垂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透气舒适：减少乳房皮肤摩擦，避免皮肤过敏和破损</a:t>
                </a:r>
                <a:endParaRPr/>
              </a:p>
            </p:txBody>
          </p:sp>
        </p:grpSp>
        <p:grpSp>
          <p:nvGrpSpPr>
            <p:cNvPr id="1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佩戴胸罩：应遵循每天佩戴、适时调整、定期更换的原则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每天佩戴：有助于保持乳房形状，防止乳房下垂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适时调整：随着乳房发育和体型变化，适时调整胸罩尺寸和款式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定期更换：胸罩长时间使用后，应定期更换，保持乳房舒适</a:t>
                </a:r>
                <a:endParaRPr/>
              </a:p>
            </p:txBody>
          </p:sp>
        </p:grpSp>
      </p:grpSp>
      <p:sp>
        <p:nvSpPr>
          <p:cNvPr id="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正确选择与佩戴胸罩的方法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乳房清洁：应选择温和、无刺激的清洁产品，避免使用刺激性强的化学物质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温和：保护乳房皮肤，避免皮肤过敏和破损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无刺激：减少对乳房皮肤的刺激，保持乳房舒适</a:t>
                </a:r>
                <a:endParaRPr/>
              </a:p>
            </p:txBody>
          </p:sp>
        </p:grpSp>
        <p:grpSp>
          <p:nvGrpSpPr>
            <p:cNvPr id="2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皮肤护理：应注意保湿和防晒，保持乳房皮肤健康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保湿：使用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保湿乳液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保湿霜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，保持乳房皮肤水分平衡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防晒：避免长时间暴露在阳光下，使用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防晒霜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保护乳房皮肤</a:t>
                </a:r>
                <a:endParaRPr/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乳房清洁与皮肤护理的技巧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均衡饮食：摄入丰富的蛋白质、脂肪、维生素和矿物质，有助于维持乳房健康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蛋白质：促进乳房组织发育和修复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脂肪：提供乳房发育所需的能量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维生素和矿物质：维持乳房正常生理功能</a:t>
                </a:r>
                <a:endParaRPr/>
              </a:p>
            </p:txBody>
          </p:sp>
        </p:grpSp>
        <p:grpSp>
          <p:nvGrpSpPr>
            <p:cNvPr id="3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运动：进行适量的有氧运动和力量训练，有助于保持乳房健康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有氧运动：如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跑步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游泳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等，有助于提高乳房血液循环，促进乳房健康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力量训练：如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俯卧撑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哑铃卧推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等，有助于锻炼乳房肌肉，保持乳房形状</a:t>
                </a:r>
                <a:endParaRPr/>
              </a:p>
            </p:txBody>
          </p:sp>
        </p:grpSp>
      </p:grpSp>
      <p:sp>
        <p:nvSpPr>
          <p:cNvPr id="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均衡饮食与运动对乳房健康的影响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7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乳房按摩与检查的方法</a:t>
            </a:r>
            <a:endParaRPr/>
          </a:p>
        </p:txBody>
      </p:sp>
      <p:sp>
        <p:nvSpPr>
          <p:cNvPr id="38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04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乳房按摩的技巧与注意事项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4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乳房按摩：可以促进乳房血液循环，缓解乳房胀痛，预防乳房疾病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注意事项：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使用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温和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无刺激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的按摩产品，避免使用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刺激性强的化学物质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按摩手法应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轻柔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，避免过度按压，以免损伤乳房组织</a:t>
            </a:r>
            <a:endParaRPr/>
          </a:p>
        </p:txBody>
      </p:sp>
      <p:cxnSp>
        <p:nvCxnSpPr>
          <p:cNvPr id="42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3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https://d.book118.com/118112112075006036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geometry_green">
      <a:dk1>
        <a:srgbClr val="000000"/>
      </a:dk1>
      <a:lt1>
        <a:srgbClr val="FFFFFF"/>
      </a:lt1>
      <a:dk2>
        <a:srgbClr val="273B3A"/>
      </a:dk2>
      <a:lt2>
        <a:srgbClr val="E6E2DF"/>
      </a:lt2>
      <a:accent1>
        <a:srgbClr val="377B5C"/>
      </a:accent1>
      <a:accent2>
        <a:srgbClr val="315246"/>
      </a:accent2>
      <a:accent3>
        <a:srgbClr val="3A8C9D"/>
      </a:accent3>
      <a:accent4>
        <a:srgbClr val="245565"/>
      </a:accent4>
      <a:accent5>
        <a:srgbClr val="A48B6E"/>
      </a:accent5>
      <a:accent6>
        <a:srgbClr val="796B58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乳房基础护理知识普及与实践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2024-09-15T23:59:47.823</cp:lastPrinted>
  <dcterms:created xsi:type="dcterms:W3CDTF">2024-09-15T15:59:47Z</dcterms:created>
  <dcterms:modified xsi:type="dcterms:W3CDTF">2024-09-15T15:59:49Z</dcterms:modified>
</cp:coreProperties>
</file>