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36BBA-2506-438F-9945-D7032FD19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2CBBB-A2EC-441C-BEA8-BC30561BF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1DBB8-39CC-4553-88C4-A3759168F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3356B4-DA9B-40A0-BC5D-26110073A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9C2044-E0FE-475B-8CF0-A1348C235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C89BDF-445D-4AD0-B0F3-9C86BAA24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FE60A4-71BA-42E8-A6F3-1B49BD2E1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467934-2E18-4AB7-A23B-C46F31D98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21AC2B-1E51-463F-AF28-7C12198D8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02A79-1A45-4F54-9559-1162E0F86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F4163-6A19-4EC3-880F-8794C46D3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12121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直播间活动策划的创新营销与品牌认知度提升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直播间活动现状及趋势分析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创新营销策略制定与实施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品牌认知度提升途径与方法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直播间活动案例分享及启示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数据监测、评估与优化调整方案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总结：实现创新营销与品牌认知度提升的关键因素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直播间活动现状及趋势分析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直播间活动现状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直播间活动类型多样化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目前直播间活动类型丰富，包括产品推介、互动游戏、才艺表演等，满足不同用户需求。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直播间用户规模庞大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随着直播行业的快速发展，直播间用户规模不断扩大，为品牌提供了广阔的营销空间。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直播间活动营销效果显著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通过直播间活动，品牌可以迅速吸引用户关注，提高品牌知名度和影响力。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直播间活动跨界合作增多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直播间活动将寻求更多跨界合作机会，拓展品牌影响力。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直播间活动将更加个性化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未来直播间活动将更加注重用户体验和个性化需求，打造独具特色的直播内容。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直播间与电商融合加深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随着直播电商的兴起，直播间活动与电商平台的融合将更加紧密，实现流量变现。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发展趋势与前景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通过创新营销手段，可以让品牌在众多竞争者中脱颖而出，提高品牌认知度。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提升品牌认知度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增强用户黏性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促进销售转化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创新营销可以吸引用户的注意力，提高用户对品牌的关注度和黏性。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创新营销手段可以激发用户的购买欲望，促进销售转化，提升品牌业绩。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创新营销的重要性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创新营销策略制定与实施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通过市场调研和数据分析，明确直播活动的目标受众群体，包括年龄、性别、地域、兴趣等方面的特征。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确定目标受众群体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深入了解目标受众的需求和痛点，以便在直播活动中提供有价值的内容和解决方案。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受众需求洞察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292" r="16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根据目标受众的特点和需求，制定符合他们喜好和习惯的直播内容和形式，提高活动的吸引力和参与度。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多样化形式呈现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尝试不同的直播形式，如访谈、讲座、互动游戏等，以丰富观众的观看体验，提高活动的趣味性和互动性。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创意内容策划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结合品牌特点和目标受众需求，打造有趣、有料、有用的直播内容，包括主题设定、嘉宾邀请、互动环节等。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视觉与听觉设计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注重直播活动的视觉和听觉效果，包括场景布置、灯光音效、主播形象等，营造专业、高品质的直播氛围。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内容创意及形式选择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利用多个直播平台进行活动分发，覆盖更广泛的受众群体，提高品牌曝光度和影响力。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多平台分发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通过社交媒体平台进行活动预热和宣传，吸引更多潜在观众关注和参与直播活动。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探索与不同领域的合作伙伴进行跨界合作，共同打造更具吸引力和影响力的直播活动，实现资源共享和互利共赢。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合作模式创新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渠道拓展与合作模式探讨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品牌认知度提升途径与方法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明确品牌的核心价值和目标受众，通过深入的市场调研和数据分析，为品牌制定精准的定位策略。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运用创意设计和多元化的内容呈现方式，打造独特且易于识别的品牌形象，包括品牌标识、视觉风格、宣传语等。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创意呈现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整合线上线下传播渠道，如社交媒体、广告、公关活动、线下体验店等，实现品牌信息的广泛传播和深度渗透。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多渠道传播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品牌形象塑造与传播策略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激励用户分享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通过设立奖励机制、举办分享活动等方式，鼓励用户主动分享品牌信息和产品体验，形成口碑传播。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用户评价管理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积极收集用户反馈和评价，及时响应和处理问题，提升用户满意度和忠诚度，同时展示品牌的专业性和诚信度。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优质产品与服务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提供高品质的产品和服务，满足消费者需求，为口碑营销奠定坚实基础。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口碑营销及用户评价管理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https://d.book118.com/118112121020006033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2024-09-10T23:04:03.179</cp:lastPrinted>
  <dcterms:created xsi:type="dcterms:W3CDTF">2024-09-10T15:04:03Z</dcterms:created>
  <dcterms:modified xsi:type="dcterms:W3CDTF">2024-09-10T15:04:05Z</dcterms:modified>
</cp:coreProperties>
</file>