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9839A-2302-4056-A071-16539AEC4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0D477-0980-4495-B38D-5084A657B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A1519-DD68-4803-8862-0B5717AB5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C5506-E985-4D15-B3B5-94B508CCF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B4794D-29CB-4093-B64B-46029FE78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FE643-53F5-4766-B6FE-6507258F5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15DF5-6263-4572-8DA2-39F46F6B9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0603F-61A7-4738-A798-FD6F94E2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E6E79-E93A-4593-8C54-07089A508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28423-F9F1-4621-A49E-203A56AC7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8DEF7-D593-4A26-B7E8-D0C0897BE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30041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肘关节脱位的护理案例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肘关节脱位的康复护理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94" r="21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85" r="310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肘关节脱位是指肘关节的正常骨性结构发生移位，无法维持正常的关节对合关系。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肘关节脱位可分为前脱位、后脱位、侧方脱位等类型，其中后脱位最为常见。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肘关节脱位的常见原因为间接暴力或直接暴力损伤，如跌倒、撞击、运动损伤等。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肘关节脱位的发病机制较为复杂，涉及多个解剖结构的损伤和移位。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肘关节脱位后，患者通常出现肘部疼痛、肿胀、活动受限等症状，关节可能呈现畸形。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医生通过体格检查和影像学检查（如X线、CT等）来确定肘关节脱位的诊断。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通过专业医生的手法将脱位的肘关节复位到正确的位置。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手法复位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023" r="240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复位后，使用石膏或支具对肘关节进行固定，以维持其稳定。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口服或外用药物缓解疼痛和肿胀。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对于复杂或手法复位失败的肘关节脱位，可能需要手术治疗。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切开复位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使用钢针、钢丝或钢板等材料对肘关节进行固定，以维持其稳定。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内固定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手术后需要进行康复训练，以恢复肘关节的功能。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并发症的预防和处理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治疗过程中的护理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关心患者的心理状态，给予必要的心理支持和安慰。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评估患者的疼痛程度，采取适当的措施缓解疼痛，如药物治疗、物理治疗等。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预防感染、血栓形成等并发症，及时处理出现的并发症。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肘关节脱位的康复护理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https://d.book118.com/118113004133006041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2024-09-20T18:29:42.367</cp:lastPrinted>
  <dcterms:created xsi:type="dcterms:W3CDTF">2024-09-20T10:29:42Z</dcterms:created>
  <dcterms:modified xsi:type="dcterms:W3CDTF">2024-09-20T10:29:44Z</dcterms:modified>
</cp:coreProperties>
</file>