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9C745-2E22-4F49-92C9-D4249AD84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FCA58-FAB4-4B2E-AA86-A95B896CF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7E863-B8B9-475A-A0BC-45302E9A9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37B158-370C-4AAE-9070-320FF5CD6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A1B5B8-CA57-4D6F-954D-B3E627DA1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5011E5-CF61-405C-87FD-6C19D6940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CFE6CD-2464-4F51-BC03-A9F05D25F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6BDE01-659E-4E29-AC5A-FC4899474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38523-CC39-438C-9D10-3345F2359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3C5416-62E4-4CD2-8F08-46ACDE39C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A2F8B-9189-4871-805F-9BF63BA9A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1301505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吉林市大江地产新民药厂项目案名建议课件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案名建议原则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案名建议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案名选择依据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案名实施建议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94" b="48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吉林市大江地产简介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成立时间与发展历程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吉林市大江地产成立于1992年，经过多年的发展，已成为吉林市知名的房地产开发企业。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主要项目与成就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大江地产成功开发了多个住宅和商业项目，在业界享有良好的口碑。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公司理念与愿景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大江地产秉持“以人为本，品质至上”的理念，致力于为市民提供高品质的居住和商业环境。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新民药厂项目位于吉林市江南新区，占地面积约10万平方米，总建筑面积约30万平方米。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项目位置与规模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该项目将被打造成集住宅、商业、办公于一体的综合性社区，提供多样化的居住和商业服务。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规划用途与功能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随着江南新区的快速发展，新民药厂项目将满足当地居民和外来人口的居住和商业需求，具有广阔的市场前景。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市场需求与前景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新民药厂项目概述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案名建议原则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符合项目定位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案名应体现项目的核心价值和卖点，有助于吸引目标客户群体的关注和认可。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案名应与项目的地理位置、文化背景和目标客户群体相符合，能够准确传达项目的定位和特色。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突出项目特色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案名应突出项目的独特性和差异化优势，能够与其他类似项目区分开来。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案名应具有创意和个性，能够吸引客户的眼球，引起客户的兴趣和好奇心。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案名应简短易记，避免使用生僻字和复杂的词汇。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案名应具有辨识度和可传播性，能够方便客户口口相传和口碑传播。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易于记忆与传播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案名建议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https://d.book118.com/118113015053006024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2024-08-31T12:21:50.854</cp:lastPrinted>
  <dcterms:created xsi:type="dcterms:W3CDTF">2024-08-31T04:21:50Z</dcterms:created>
  <dcterms:modified xsi:type="dcterms:W3CDTF">2024-08-31T04:21:52Z</dcterms:modified>
</cp:coreProperties>
</file>