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89DCC1-A5AB-4B97-8939-E1AC247A4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CD43D1-6EEF-41E4-903A-C28D52869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F36001-2F7F-4BCF-BE40-B6A6C0C8A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6D2FBA-BD64-48D7-A3F6-91807364A9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EE5C06-C918-4CBD-8218-7EA21159B5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64CE33-78C5-40BB-A18D-15DDEB8462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087E8E-2B34-44A9-8A0B-51F5653AA2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DCB659-5594-4DFA-9BD8-980E1CA6B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33D019-B202-46EC-855F-0E6207B2E2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2EADED-B1B6-447F-A9AE-1C43C8DFE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72177-9FE9-4D0D-B686-453E73559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1302303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尿失禁康复治疗护理课件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尿失禁概述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尿失禁的原因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尿失禁的康复治疗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尿失禁的护理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尿失禁的预防</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尿失禁概述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尿失禁是指尿液不受控制地流出体外的情况。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尿失禁是指个体无法控制尿液，使其不由自主地流出体外。这种情况可能是由于各种原因，如神经损伤、肌肉功能失调、尿道括约肌松弛等所引起。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79" r="289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尿失禁的定义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尿失禁可以根据不同的分类标准进行分类。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根据尿失禁的病因，可分为压力性尿失禁、急迫性尿失禁、混合性尿失禁等类型。根据尿失禁的严重程度，可分为轻度、中度和重度尿失禁。此外，还可以根据患者的年龄、性别等因素进行分类。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尿失禁的分类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尿失禁的流行病学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尿失禁在人群中具有一定的流行病学特征。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尿失禁可发生于各个年龄段，但高发人群为女性、老年人、有盆腔手术史或分娩史的人群。尿失禁对患者的生活质量造成一定影响，因此需要及时治疗和护理。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尿失禁的原因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由于膀胱肌肉过度紧张或膀胱感染引起的一种尿失禁类型。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急迫性尿失禁通常在膀胱处于高涨状态时发生，患者会突然产生强烈的尿意，无法及时到达厕所，导致尿液不自主流出。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常见于尿路感染、膀胱过度活动症等疾病。</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急迫性尿失禁常与尿路感染、膀胱过度活动症等疾病相关，这些疾病会影响膀胱肌肉的正常功能，导致尿失禁的发生。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急迫性尿失禁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压力性尿失禁</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由于盆底肌肉和结缔组织松弛引起的尿失禁类型。</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常见于生育、年龄和肥胖等因素影响。</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详细描述</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压力性尿失禁通常在咳嗽、打喷嚏或运动等增加腹压的情况下发生，由于盆底肌肉和结缔组织的松弛，无法有效控制尿液流出。</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详细描述</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压力性尿失禁多见于生育过的女性、年龄增长和肥胖人群，这些因素会导致盆底肌肉和结缔组织的松弛，增加尿失禁的风险。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功能性尿失禁</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由于神经系统损伤或疾病引起的尿失禁类型。</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功能性尿失禁通常由于神经系统损伤或疾病导致膀胱和尿道控制失调，无法正常排尿。</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常见于糖尿病、多发性硬化症等疾病。</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功能性尿失禁常与神经系统疾病相关，如糖尿病、多发性硬化症等，这些疾病会影响神经系统的正常功能，导致尿失禁的发生。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https://d.book118.com/118113023033006025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2024-09-01T19:00:59.155</cp:lastPrinted>
  <dcterms:created xsi:type="dcterms:W3CDTF">2024-09-01T11:00:59Z</dcterms:created>
  <dcterms:modified xsi:type="dcterms:W3CDTF">2024-09-01T11:01:01Z</dcterms:modified>
</cp:coreProperties>
</file>