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1D666-0388-45A0-B21A-8F2AFF891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D374C-26E2-4776-ABF0-A0706F022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BBBE6-26FC-4F9F-ABA3-7287C684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9D5AA-BF6A-4C31-933C-F93BD53F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862C8-82F0-4583-9FCA-3C88BE45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11BED-071F-4ED5-AC8F-F599D7843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5A644-6C8B-49A5-8228-99C8D36C4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4F4AC-B7C6-442C-B1C2-541DB754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FE478-E54D-4E93-A9DB-590A9E36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FCD9A-B53E-4E4C-B9C3-9C707391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0574B-B1B6-4B9F-AD9A-C1D933CA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3031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最新消防户籍化培训课件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消防户籍化概述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消防户籍化管理要求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消防户籍化概述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797" b="67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消防户籍化背景与意义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社会消防安全需求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随着社会经济的快速发展，火灾事故频发，消防安全形势严峻，消防户籍化是适应社会消防安全需求的重要举措。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消防安全管理创新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传统的消防安全管理方式已无法满足现实需求，消防户籍化通过信息化手段，创新消防安全管理方式，提高管理效率。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落实消防安全责任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消防户籍化有助于明确各级政府、职能部门、社会单位和公民的消防安全责任，形成齐抓共管的良好局面。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68" r="33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建立全面覆盖、动态更新、信息共享的消防户籍化管理体系，提升社会火灾防控能力。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坚持政府主导、部门协同、单位负责、公民参与的原则，实现消防安全管理的科学化、规范化和精细化。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消防户籍化目标与原则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适用于全国范围内的机关、团体、企业、事业等单位以及具有固定生产经营场所的个体工商户。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包括各级政府、职能部门、社会单位和公民个人等消防安全责任主体。其中，重点加强对消防安全重点单位和高风险场所的监管力度。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消防户籍化实施范围及对象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https://d.book118.com/118113031044006030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2024-09-06T16:14:03.814</cp:lastPrinted>
  <dcterms:created xsi:type="dcterms:W3CDTF">2024-09-06T08:14:03Z</dcterms:created>
  <dcterms:modified xsi:type="dcterms:W3CDTF">2024-09-06T08:14:05Z</dcterms:modified>
</cp:coreProperties>
</file>