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F0102-C4CC-4720-8ECF-5F6B25782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E81DE-9F4C-40DF-8C7C-47BEDF82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6BFE9-7526-49C1-B114-4C5432075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477D9-8610-461C-8C71-6D123216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C1498-7B6B-4300-BFAE-27635CC6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7BDAE-7CFF-496C-A742-96053A90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E724E-D4C9-4BDC-96A0-05FEF928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6585E-F9DA-4D49-9764-D0D328AA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76BEC-5140-4D78-8DAB-DC891CC87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6066B-2EB6-469A-8BE8-86A16F7E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B4F9A-066B-4C0E-A446-270C4A8D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312005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上海瑞金医院进修报告4护理课件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上海瑞金医院介绍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护理进修经历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护理实践和案例分享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通过进修学习，掌握先进的护理理念和技术，提高护理服务质量。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通过实践和学习，提升自己的护理技能和理论知识，为未来的职业发展打下基础。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推动医院发展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通过进修学习，将所学知识和技能带回医院，促进医院护理水平的整体提升。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介绍进修的目的、背景和意义。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详细介绍进修学习的内容，包括理论学习、实践操作和经验分享等。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主体部分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总结进修学习的收获和体会，以及对未来工作的展望和计划。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上海瑞金医院介绍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医院历史和发展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医院成立于1907年，是中国最早成立的西医医院之一，具有悠久的历史和深厚的文化底蕴。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在过去的几十年中，瑞金医院不断发展壮大，成为国内一流的综合性医院，为患者提供优质的医疗服务。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医院在医疗技术、设备和服务等方面不断创新，积极引进国际先进的管理理念和技术，不断提升医疗水平。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瑞金医院拥有先进的医疗设施和设备，包括高端影像诊断设备、手术室、ICU等，为患者提供全面的诊断和治疗服务。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医院注重服务品质，提供人性化的服务流程和温馨舒适的环境，让患者感受到家的温暖。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926" b="89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624" b="86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瑞金医院还设有多个临床研究中心和实验室，致力于医学研究和科技创新，为临床治疗提供有力支持。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898" b="3189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医院设施和服务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瑞金医院的护理团队由经验丰富、技术精湛的护士组成，他们具备扎实的专业知识和技能，能够为患者提供专业、细致的护理服务。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护理团队注重与患者的沟通和互动，关注患者的心理需求，为患者提供心理支持和安慰。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瑞金医院还定期开展护理培训和学术交流活动，不断提升护理团队的专业素养和服务水平。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护理进修经历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https://d.book118.com/118113120057006027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2024-09-05T07:29:49.362</cp:lastPrinted>
  <dcterms:created xsi:type="dcterms:W3CDTF">2024-09-04T23:29:49Z</dcterms:created>
  <dcterms:modified xsi:type="dcterms:W3CDTF">2024-09-04T23:29:51Z</dcterms:modified>
</cp:coreProperties>
</file>