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409B7-9FFB-4EEF-B18A-08FC8CCE4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C1356-1D26-481F-93AB-7F8F12D73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6CAAD-006C-40E2-9E83-A0A984B8B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3FCE2-C764-433B-89BF-BD3745952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AC99A3-616F-4A2B-8FC1-8BA840EEE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264B90-E4C9-43C9-9BB6-4979BB656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44A1D4-4D94-4097-9D7C-B85AE3969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D62D5-1FDC-491D-AF2E-8A64464E4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D230C-A242-441D-8777-A797DA9BB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BA88E-4810-406D-B269-91FDE24F1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5C1D1-BCCB-4D63-B3C7-9D7950710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13135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音乐鉴赏基础知识培训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音乐基础知识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音乐鉴赏技巧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古典音乐鉴赏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流行音乐鉴赏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民族音乐鉴赏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音乐与文化背景关系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音色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音乐基本元素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音乐中声音的高低，由频率决定，通常用字母和数字表示。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音符或声音的持续时间，通过节拍和节奏来体现。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声音的强弱程度，由振幅决定，反映音乐的动态变化。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声音的质感，由泛音决定，表现不同乐器的独特韵味。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曲式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调式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和声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音乐形式与结构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多个音符同时发声，构成和弦和和声进行，丰富音乐的表现力。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音乐中音高的组织方式，构成旋律和和声的基础。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音乐作品的整体结构，包括乐段、乐句、乐节等组成部分。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音乐中音符和休止符的时值组织方式，构成音乐的骨架。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古典音乐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流行音乐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民族音乐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现代音乐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音乐风格与流派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7266" b="726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218" r="1821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具有严谨结构和深刻内涵的音乐，包括交响乐、室内乐等。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通俗易懂、广泛传播的音乐，包括流行歌曲、摇滚乐等。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具有民族特色和文化内涵的音乐，表现各民族的风俗和情感。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20世纪以来的音乐创新，包括电子音乐、实验音乐等多样化风格。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音乐鉴赏技巧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安静的环境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高质量的音响设备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多次聆听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选择一个安静的环境，避免外界噪音干扰，专注于音乐本身。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使用高质量的音响设备，以更好地还原音乐细节和音质。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对于复杂的音乐作品，需要多次聆听以逐渐领悟其内涵和魅力。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聆听技巧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分析技巧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了解音乐作品的曲式结构，如奏鸣曲、交响曲、协奏曲等，有助于更好地理解音乐的发展和变化。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分析旋律的走向、音程关系以及和声的运用，可以揭示音乐作品的情感表达和风格特点。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关注音乐的节奏变化和力度对比，有助于感受音乐的动力和张力。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曲式分析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旋律与和声分析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节奏与力度分析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859" b="585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主观感受与客观标准相结合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在评价音乐作品时，既要注重个人的主观感受，也要参考客观的评价标准，如旋律的优美程度、和声的丰富性、节奏的鲜明度等。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对比与参照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将不同音乐作品进行对比分析，找出各自的优缺点和特点，有助于形成更全面、客观的评价。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深入了解背景信息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了解音乐作品的创作背景、作曲家生平以及演奏者的诠释方式等，可以为评价提供更丰富的依据和视角。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古典音乐鉴赏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08" r="1880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152" r="1715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古典音乐特点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古典音乐经过数百年的发展，融入了不同时期的音乐元素和风格。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古典音乐通常采用奏鸣曲、交响曲等大型曲式，具有严谨的结构和逻辑。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古典音乐的演奏需要精湛的技艺和长时间的练习，以达到高水准的演奏效果。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古典音乐通过旋律、和声、节奏等手段，表达人类丰富的情感和思想。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丰富的历史背景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复杂的音乐结构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高超的演奏技巧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深刻的情感表达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巴洛克时期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古典主义时期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浪漫主义时期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20世纪及当代音乐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古典音乐代表作品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巴赫的《勃兰登堡协奏曲》、亨德尔的《水上音乐》等。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肖邦的《降E大调夜曲》、柴可夫斯基的《天鹅湖》等。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莫扎特的《魔笛》、贝多芬的《第九交响曲》等。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斯特拉文斯基的《春之祭》、勋伯格的《月光下的彼埃罗》等。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https://d.book118.com/118113135030006035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2024-09-13T22:04:56.697</cp:lastPrinted>
  <dcterms:created xsi:type="dcterms:W3CDTF">2024-09-13T14:04:56Z</dcterms:created>
  <dcterms:modified xsi:type="dcterms:W3CDTF">2024-09-13T14:04:58Z</dcterms:modified>
</cp:coreProperties>
</file>