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B4BBE-CAC0-4373-BBC2-12019CD45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00E75-22E9-4E7D-AD49-33C67A3AC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F3DA8-4CC1-4DD5-BAB7-B69060DDD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DD2F8-D92A-44E4-88AB-CD3E30DAE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A000D9-5B61-4AB6-A9E3-69E70B99A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5410A8-A07D-495D-AC9F-A19832AB9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BA419C-B50B-4450-BCF5-A369EC352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D492B-E112-4A11-9761-79D4B04CA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0AB0D-1A00-4FDD-8505-4DE7E205C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171BA-D498-4A92-8F48-69368DDFB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1D465-7711-4ABB-B579-3827C6FEA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1511306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肠梗阻护理问题PPT\n## 1.肠梗阻的基本概念与病因\n### 1.1肠梗阻的定义与分类\n### 1.2肠梗阻的病因及发病机制\n### 1.3肠梗阻的病理生理改变\n## 2.肠梗阻的临床表现与诊断\n### 2.1肠梗阻的临床表现及症状\n### 2.2肠梗阻的影像学诊断方法\n### 2.3肠梗阻的实验室检查与诊断\n## 3.肠梗阻的治疗原则与方法\n### 3.1肠梗阻的非手术治疗原则与方法\n### 3.2肠梗阻的手术治疗原则与方法\n### 3.3肠梗阻治疗过程中的护理配合\n## 4.肠梗阻的护理问题与挑战\n### 4.1肠梗阻患者的基础护理问题\n### 4.2肠梗阻患者的并发症护理问题\n### 4.3肠梗阻患者的心理护理问题\n## 5.肠梗阻的护理措施与案例分析\n### 5.1肠梗阻的一般护理措施\n### 5.2肠梗阻的特殊护理措施\n### 5.3肠梗阻护理案例分析与讨论\n## 6.肠梗阻的预防与健康教育\n### 6.1肠梗阻的预防措施与方法\n### 6.2肠梗阻的健康教育内容与策略\n### 6.3肠梗阻患者的生活方式与饮食习惯指导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肠梗阻护理问题PPT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肠梗阻的基本概念与病因</a:t>
            </a:r>
            <a:endParaRPr/>
          </a:p>
        </p:txBody>
      </p:sp>
      <p:sp>
        <p:nvSpPr>
          <p:cNvPr id="7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7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肠梗阻的定义与分类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肠梗阻是指肠道内容物通过受阻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分为机械性肠梗阻和动力性肠梗阻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机械性肠梗阻是由于肠道狭窄、堵塞等原因导致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动力性肠梗阻是由于肠道蠕动减弱或消失导致</a:t>
                </a:r>
                <a:endParaRPr/>
              </a:p>
            </p:txBody>
          </p:sp>
          <p:pic>
            <p:nvPicPr>
              <p:cNvPr id="1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肠梗阻的分类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急性肠梗阻：发病急，症状明显，需要及时处理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慢性肠梗阻：发病缓慢，症状较轻，但持续时间较长</a:t>
                </a:r>
                <a:endParaRPr/>
              </a:p>
            </p:txBody>
          </p:sp>
          <p:pic>
            <p:nvPicPr>
              <p:cNvPr id="1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肠梗阻的病因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肠道狭窄：如肿瘤、炎症、外伤等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肠道堵塞：如粪石、异物、蛔虫等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肠道蠕动减弱：如电解质紊乱、腹部手术等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肠梗阻的发病机制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机械性肠梗阻：肠道狭窄或堵塞导致肠道内容物通过受阻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动力性肠梗阻：肠道蠕动减弱或消失导致肠道内容物推进困难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肠梗阻的病因及发病机制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肠梗阻的病理改变</a:t>
                </a:r>
                <a:endParaRPr/>
              </a:p>
            </p:txBody>
          </p:sp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肠道黏膜水肿、充血、坏死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肠道平滑肌痉挛、收缩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肠道内压力升高，导致血液循环障碍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肠梗阻的生理改变</a:t>
                </a:r>
                <a:endParaRPr/>
              </a:p>
            </p:txBody>
          </p:sp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消化功能减弱，导致营养不良、脱水等症状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肠道毒素吸收，导致全身中毒症状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严重时可导致休克、多器官功能衰竭等</a:t>
                </a:r>
                <a:endParaRPr/>
              </a:p>
            </p:txBody>
          </p:sp>
          <p:sp>
            <p:nvSpPr>
              <p:cNvPr id="1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肠梗阻的病理生理改变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肠梗阻的临床表现与诊断</a:t>
            </a:r>
            <a:endParaRPr/>
          </a:p>
        </p:txBody>
      </p:sp>
      <p:sp>
        <p:nvSpPr>
          <p:cNvPr id="20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0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肠梗阻的临床表现及症状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肠梗阻的临床表现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腹痛：表现为阵发性绞痛，可伴有肠鸣音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腹胀：腹部饱满，有压痛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呕吐：恶心、呕吐，呕吐物为胃内容物或胆汁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停止排气排便：完全性肠梗阻患者可出现停止排气排便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肠梗阻的症状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腹痛：多为绞痛，可伴有肠鸣音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腹胀：腹部紧张，有压痛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呕吐：恶心、呕吐，呕吐物为胃内容物或胆汁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停止排气排便：完全性肠梗阻患者可出现停止排气排便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肠梗阻的影像学诊断方法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24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腹部X线检查：可显示肠梗阻的部位、程度及肠腔内气体、液体的分布情况</a:t>
                </a:r>
                <a:endParaRPr/>
              </a:p>
            </p:txBody>
          </p:sp>
          <p:cxnSp>
            <p:nvCxnSpPr>
              <p:cNvPr id="228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9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2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腹部CT检查：可更清晰地显示肠梗阻的部位、程度及周围组织的病变情况</a:t>
                </a:r>
                <a:endParaRPr/>
              </a:p>
            </p:txBody>
          </p:sp>
        </p:grpSp>
        <p:grpSp>
          <p:nvGrpSpPr>
            <p:cNvPr id="234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7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腹部超声检查：可了解肠壁、肠腔及周围组织的病变情况，对腹水、脓肿等有一定的诊断价值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血常规：白细胞计数升高，中性粒细胞比例升高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血液生化：电解质紊乱，如低钾、低钠、低氯等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呕吐物检查：可发现蛔虫、粪石等异物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根据病史、临床表现及影像学检查进行诊断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注意与其他疾病的鉴别诊断，如阑尾炎、胆囊炎、胃炎等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肠梗阻的实验室检查与诊断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肠梗阻的治疗原则与方法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肠梗阻的非手术治疗原则与方法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非手术治疗原则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缓解症状：如止痛、抗炎、止吐等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纠正电解质紊乱：补充钾、钠、氯等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胃肠减压：减轻肠道压力，改善肠道功能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药物治疗：如使用生长抑素、平滑肌松弛剂等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非手术治疗方法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药物治疗：使用止痛、抗炎、止吐等药物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胃肠减压：插管减压，引出肠道内容物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静脉输液：补充水分、电解质，维持水电解质平衡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手术治疗原则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对于保守治疗无效、症状持续加重、出现并发症的患者，应考虑手术治疗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手术应解除肠道梗阻，恢复肠道功能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手术治疗方法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肠粘连松解术：解除肠道粘连，恢复肠道功能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肠切除术：切除梗阻部位，恢复肠道通畅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肠吻合术：修复肠道缺损，恢复肠道通畅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肠梗阻的手术治疗原则与方法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肠梗阻治疗过程中的护理配合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44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护理配合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观察病情：监测生命体征、腹部症状等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胃肠减压护理：保持胃肠减压管通畅，观察引流物性状、量等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药物治疗护理：按时给药，观察药物效果及副作用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心理护理：关心患者，解除焦虑、恐惧情绪</a:t>
            </a:r>
            <a:endParaRPr/>
          </a:p>
        </p:txBody>
      </p:sp>
      <p:pic>
        <p:nvPicPr>
          <p:cNvPr id="45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https://d.book118.com/118115113060006036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肠梗阻护理问题PPT</vt:lpstr>
      <vt:lpstr>肠梗阻的基本概念与病因</vt:lpstr>
      <vt:lpstr>PowerPoint Presentation</vt:lpstr>
      <vt:lpstr>PowerPoint Presentation</vt:lpstr>
      <vt:lpstr>PowerPoint Presentation</vt:lpstr>
      <vt:lpstr>肠梗阻的临床表现与诊断</vt:lpstr>
      <vt:lpstr>PowerPoint Presentation</vt:lpstr>
      <vt:lpstr>PowerPoint Presentation</vt:lpstr>
      <vt:lpstr>PowerPoint Presentation</vt:lpstr>
      <vt:lpstr>肠梗阻的治疗原则与方法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2024-09-15T17:59:08.520</cp:lastPrinted>
  <dcterms:created xsi:type="dcterms:W3CDTF">2024-09-15T09:59:08Z</dcterms:created>
  <dcterms:modified xsi:type="dcterms:W3CDTF">2024-09-15T09:59:10Z</dcterms:modified>
</cp:coreProperties>
</file>