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EDAB4-BD80-4766-AAC8-3CD273100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077A4-9E3B-45C3-815A-70F2C765B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768E3-9761-4262-B209-348092F8B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5E066-1CAC-450F-9C9E-A62506E52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B9FDD9-D1AD-4340-A1B0-C9284C425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96F9B3-9A76-4D27-B73B-456BF68B8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DE00AD-0FCE-4981-82BF-E9DA61620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BFD53-FECA-4867-A645-6A6838E40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F4ACDB-D2F7-4725-A36B-C5B0A8E75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F5FCA-336B-436A-ADFB-4A319C67E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809BA-A9C7-44C3-A233-DF2ED1C7A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15140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医院放射诊疗防护知识的常见问题解答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放射诊疗中防护措施与制度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放射线对人体影响及危害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常见放射诊疗设备与安全操作规范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放射事故应急处理与救援措施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患者教育与心理支持在放射诊疗中作用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放射线是指从放射性物质中自发地放射出的粒子或电磁波，如α粒子、β粒子和γ射线等。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放射线特性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放射线具有穿透性、电离性和荧光性。穿透性是指放射线能够穿透物质，电离性是指放射线能够使物质电离，荧光性是指放射线能够激发荧光物质发光。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放射线定义及特性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放射诊疗是利用放射线的特性对人体进行检查和诊断，以及对疾病进行治疗的方法。其目的是发现疾病的早期迹象、确定病变的性质和范围，以及为治疗提供准确的信息。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放射诊疗广泛应用于医学领域，包括X射线检查、CT扫描、核医学、放射治疗等。这些技术为医生提供了非侵入性的检查手段，有助于疾病的早期发现和准确治疗。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放射诊疗目的与应用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1708" r="31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放射线是由放射性物质中的原子核自发地发生衰变而产生的。衰变过程中，原子核释放出能量和粒子，形成放射线。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放射线产生原理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产生放射线的设备主要有X射线机、CT扫描仪、放射性核素发生器等。这些设备通过特定的原理和技术，将电能或其他形式的能量转换为放射线，以供医学诊断和治疗使用。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放射线产生设备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放射线产生原理及设备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放射诊疗中防护措施与制度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铅围裙和铅围脖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铅眼镜和铅面罩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防护手套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个人剂量计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个人防护措施及用品选择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06" r="1650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用于保护医生的性腺、甲状腺等重要器官免受散射线损伤。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用于保护眼睛和面部免受散射线损伤。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用于保护手部免受散射线损伤。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用于监测工作人员接受的射线剂量，确保在安全范围内。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场所防护措施及安全距离设置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放射诊疗场所应设置专门的防护门和防护窗，确保射线不泄露到外部环境。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诊疗室内应设置合理的安全距离，确保患者和工作人员在安全区域接受诊疗。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放射诊疗设备应定期进行安全检测和校准，确保其性能稳定、安全可靠。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《放射性同位素与射线装置安全和防护条例》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规定了放射诊疗的许可、设备使用、安全防护等方面的要求。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《放射诊疗管理规定》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详细规定了放射诊疗的各项管理制度和操作规范，包括放射工作人员的职业健康管理、放射诊疗设备的采购和使用管理等。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各医院内部制定的放射诊疗相关规章制度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根据医院实际情况，制定具体的放射诊疗操作流程、安全防护措施、应急预案等。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放射诊疗相关法规与制度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放射线对人体影响及危害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295" r="2529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短时间内接受大剂量放射线照射，可导致皮肤出现红斑、水肿、溃疡等症状，严重者可引起皮肤坏死和剥脱。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皮肤损伤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大剂量放射线照射可抑制骨髓造血功能，使红细胞、白细胞和血小板数量减少，导致贫血、感染和出血等症状。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造血系统抑制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放射线可引起恶心、呕吐、腹泻等消化道症状，严重者可导致消化道出血和穿孔。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消化系统症状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大剂量放射线照射可引起头痛、头晕、失眠等神经系统症状，严重者可出现意识障碍和抽搐。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神经系统症状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急性照射影响及临床表现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681" r="2268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227" r="2122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慢性照射影响及潜在风险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长期接受低剂量放射线照射，可使细胞基因突变率增加，从而增加患癌症的风险。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放射线可引起生殖细胞基因突变或染色体畸变，导致后代遗传异常的风险增加。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长期接受放射线照射可损伤免疫系统，使机体抵抗力下降，易感染疾病。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长期接受放射线照射还可能引起白内障、生育能力下降等其他健康问题。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癌症风险增加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遗传效应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免疫系统损伤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其他潜在风险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https://d.book118.com/118115140005006031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2024-09-07T17:04:18.607</cp:lastPrinted>
  <dcterms:created xsi:type="dcterms:W3CDTF">2024-09-07T09:04:18Z</dcterms:created>
  <dcterms:modified xsi:type="dcterms:W3CDTF">2024-09-07T09:04:20Z</dcterms:modified>
</cp:coreProperties>
</file>