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0D31D-596B-4ABD-BBC4-2BBD3D0EE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BC4D2-E4F5-4A43-B052-857FB4A62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E42414-CD7C-4B78-97E8-BF8FC2529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B75908-A9DB-4BB9-A6C4-1B0022D3F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FF8DE3-BBFA-4D75-8D8F-41B3ADC96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B58BAF-0AF3-4338-ADEA-EE79F37FD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193FDF-A57A-468D-9236-846840DC4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E5BFF-B949-4790-8D01-837A5B4C4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D81CC-C291-4E06-9840-6F145D2B6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F22A36-EA8F-47E1-B77F-063F405FA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814C7-B5DC-433C-AD7D-5539248D4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1703614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慢阻肺患者的教学查房PPT课件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慢阻肺的诊断与评估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慢阻肺的治疗与管理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慢阻肺患者的护理与教育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慢阻肺的最新研究进展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慢阻肺疾病概述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慢阻肺是一种常见的慢性呼吸系统疾病，以持续气流受限为特征，通常呈进行性发展。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慢阻肺分为慢性阻塞性肺疾病（COPD）和慢性阻塞性肺疾病急性加重（AECOPD），COPD是最常见的类型，包括慢性支气管炎和肺气肿。AECOPD是指在COPD的基础上出现急性症状加重，需要紧急治疗。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929" r="292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594" r="19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慢阻肺的病因主要包括长期吸烟、空气污染、职业暴露等环境因素，以及遗传因素、气道高反应性等个体差异。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吸烟是慢阻肺最重要的危险因素，吸烟可损伤气道黏膜和肺泡，导致气道炎症和肺气肿。空气污染和职业暴露也是慢阻肺的重要病因，如长期接触粉尘、化学物质等。此外，遗传因素和气道高反应性也与慢阻肺的发生有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慢阻肺的病因和发病机制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452" r="1345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慢阻肺的症状主要包括慢性咳嗽、咳痰、呼吸困难等，体征主要包括肺部啰音、杵状指等。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慢阻肺患者通常有长期咳嗽、咳痰的症状，咳嗽呈慢性进行性加重，痰多为黏液性或脓性。呼吸困难是慢阻肺的标志性症状，表现为活动后气短、喘息等。体征方面，肺部可闻及干湿啰音，有时可出现杵状指。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慢阻肺的症状和体征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慢阻肺的诊断与评估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慢阻肺的诊断主要依据患者的症状、体征、影像学检查和肺功能检查，其中肺功能检查是诊断慢阻肺的金标准。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医生会询问患者的病史，进行体格检查，进行肺功能检查，可能需要进行影像学检查，如胸部X光或CT扫描。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诊断标准和方法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医生会评估患者的病情严重程度，这包括评估患者的症状、肺功能和未来发生慢阻肺事件的风险。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根据患者的病情严重程度，慢阻肺可以分为早期、中期和晚期。不同分期患者的治疗和管理方案会有所不同。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病情评估和分期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病情评估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肺功能检查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肺功能检查是评估慢阻肺患者病情的重要手段，可以测量患者的气流受限程度和肺容量。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常用指标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常用的肺功能指标包括第一秒用力呼气量（FEV1）、用力肺活量（FVC）和FEV1/FVC比值。这些指标可以帮助医生评估患者的气流受限程度和疾病的严重程度。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慢阻肺的治疗与管理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支气管舒张剂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抗炎药物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祛痰药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抗菌药物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用于缓解慢阻肺患者的呼吸困难症状，包括β2受体激动剂、抗胆碱能药物和茶碱类药物。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如糖皮质激素和吸入性糖皮质激素，用于减轻慢阻肺患者的气道炎症。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用于促进痰液排出，保持呼吸道通畅。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在慢阻肺急性加重期，根据病原菌种类和药敏试验结果，选用适当的抗菌药物进行治疗。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037" r="1203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4353" r="435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戒烟是慢阻肺患者最重要的非药物治疗措施，有助于减缓病情进展和改善预后。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包括运动训练、呼吸训练和心理支持等，有助于提高患者的生活质量和运动耐力。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肺康复训练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对于有低氧血症的慢阻肺患者，长期氧疗可以改善生活质量、减轻症状和提高生存率。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鼓励慢阻肺患者接种流感疫苗和肺炎球菌疫苗，以降低感染风险。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https://d.book118.com/118117036140006024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2024-09-01T08:09:25.047</cp:lastPrinted>
  <dcterms:created xsi:type="dcterms:W3CDTF">2024-09-01T00:09:25Z</dcterms:created>
  <dcterms:modified xsi:type="dcterms:W3CDTF">2024-09-01T00:09:27Z</dcterms:modified>
</cp:coreProperties>
</file>