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8C8E5-2230-4450-B1B5-ACB53767D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EBB7F-3F96-4055-AF9A-448A60EE8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F610D-8170-4C28-9787-74ACA1107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A5F97-FBE0-4B80-816D-89033380D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1AEEEF-9401-4500-82B8-25C4F17A1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82CDF0-421D-41D8-9ADD-21B66E174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B57EC6-72F8-4634-9300-5B577709A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1F5E0D-1559-4AFA-B404-71B7EBDE0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68BC8-B0A8-4AB9-AF3C-1D8C667CF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93D8B-F8AC-49D7-A09D-B7992FD64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AD297-9F3B-4EAD-9280-A2D5DEDE0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1704011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关于宝宝护理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学步期护理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宝宝护理的常见问题和解决方案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599" r="235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711" r="571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03" r="304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宝宝护理是关于如何照顾和抚养婴儿的过程，包括喂养、睡眠、清洁、安全等方面的知识和技巧。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宝宝护理对于婴儿的健康成长至关重要，正确的护理方式有助于促进宝宝的身体发育、心理发展和社会适应能力。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强调家长在宝宝护理中的角色和责任。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提供喂养、睡眠、清洁和安全等方面的具体护理技巧。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介绍宝宝护理的基本原则和注意事项。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目的：本章节旨在提供关于宝宝护理的全面知识和实用技巧，帮助家长更好地照顾和抚养婴儿，促进宝宝的健康成长。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母乳是新生儿最理想的食品，含有丰富的营养和免疫物质，有助于宝宝的生长发育和免疫力提升。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如果无法实现母乳喂养，可以选择适合新生儿的配方奶，注意选择质量可靠的品牌，并按照说明书正确配制奶液。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根据宝宝的体重、生长速度和需求来确定喂养量和频率，逐渐形成规律的喂养习惯。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喂养量和频率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保持室内安静、舒适、温暖，确保宝宝有一个良好的睡眠环境。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建立睡眠习惯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新生儿应采用仰卧位睡觉，以降低窒息和猝死的风险。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通过建立规律的睡眠习惯，如固定的睡前仪式和固定的睡眠时间，有助于宝宝养成良好的睡眠习惯。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新生儿皮肤娇嫩，需保持清洁干燥，定期洗澡和更换尿布。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479" r="15479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新生儿口腔黏膜较为娇嫩，家长应定期清洁宝宝的舌头和口腔黏膜。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新生儿脐带未脱落前，应保持脐带干燥清洁，避免触碰水和其他物品，以防感染。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清洁和卫生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09" b="26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规律喂养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建立规律的喂养时间和量，有助于宝宝的生长发育。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母乳是宝宝最好的食物，含有丰富的营养和免疫物质。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辅食添加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随着宝宝的成长，逐渐添加多样化的辅食，以满足其营养需求。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睡眠充足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保证宝宝充足的睡眠时间，有助于其身体和大脑的发育。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定期运动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通过适当的运动，促进宝宝的肌肉和骨骼发育。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定期带宝宝进行体检，监测其生长发育情况。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2119" b="2211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5" r="168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活动和锻炼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通过与宝宝的互动和游戏，促进其认知和语言发展。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通过亲密的照顾和安抚，建立良好的亲子关系。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情感培养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培养宝宝良好的生活习惯，如定时排便、洗手等。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习惯培养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教育和培养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https://d.book118.com/118117040113006045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2024-09-26T07:46:34.750</cp:lastPrinted>
  <dcterms:created xsi:type="dcterms:W3CDTF">2024-09-25T23:46:34Z</dcterms:created>
  <dcterms:modified xsi:type="dcterms:W3CDTF">2024-09-25T23:46:36Z</dcterms:modified>
</cp:coreProperties>
</file>