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7F99D-88BC-40EA-BDA4-89C6BB1C6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9A0BF-A851-48C6-B1AE-7DBB1AF8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FBD61-B0C2-4EAD-ABFF-DB02260A3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8983B-6659-4083-AA88-6EB7FB11D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5B5B5-0B2D-4ACA-AA45-B861FAF1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60A10-7F17-46AE-990B-3B2A1BE6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D7124-E107-4A8C-94F6-4FC76814E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E631F-0EA7-4272-966F-452B07375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4EAE6-DB3A-4B83-B9BB-6B58DF09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F1BA8-FEF8-47E0-99C6-3293FD4A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7DF2F-F2B2-4CFB-9D39-DB7DBB222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7050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《偶极环加成反应》PPT课件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偶极环加成反应的机理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偶极环加成反应的实例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偶极环加成反应的展望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定义：偶极环加成反应是一种有机化学反应，涉及两个或多个共轭双键或三键的分子在特定条件下通过偶极-电子相互作用形成环状化合物的过程。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需要特定的反应条件，如光、热或催化剂。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反应过程中涉及电子转移和偶极-电子相互作用。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产物通常是稳定的环状化合物。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[ ] 按反应条件分类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光偶极环加成反应、热偶极环加成反应、催化偶极环加成反应。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[ ] 按参与反应的共轭体系分类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双烯体、烯烃和炔烃的偶极环加成反应。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偶极环加成反应的类型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 ] 反应起始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共轭双键或三键的分子在特定条件下形成激发态。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 ] 偶极形成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激发态分子通过电子转移和重排形成偶极。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 ] 环加成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偶极与另一个共轭双键或三键的分子相互作用，形成环状化合物。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 ] 产物形成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环状化合物经过重排和消除过程，最终形成稳定的产物。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偶极环加成反应的历程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偶极环加成反应的机理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电子转移机理是偶极环加成反应的核心机制之一。在反应过程中，反应物分子通过电子转移形成稳定的中间体，进而发生环加成反应。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电子转移机理的研究有助于深入理解偶极环加成反应的微观机制，并为反应条件优化和催化剂设计提供理论支持。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电子转移过程通常涉及轨道杂化、电子云的重新分布和键的断裂与形成等过程，这些过程对反应速率和产物稳定性具有重要影响。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电子转移机理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08" r="34708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能量变化机理是偶极环加成反应的重要方面之一。在反应过程中，分子能量的变化对反应速率和产物稳定性具有重要影响。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能量变化机理主要涉及分子轨道能级变化、键能变化和热力学稳定性等方面。这些因素决定了反应能否自发进行以及反应速率快慢。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深入了解能量变化机理有助于优化反应条件，提高偶极环加成反应的效率和选择性。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能量变化机理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偶极环加成反应的动力学研究主要关注反应速率常数、活化能等参数，这些参数对反应过程和产物性质具有重要影响。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通过动力学研究，可以深入了解反应过程中分子间的相互作用机制、中间体的稳定性和反应路径等关键问题。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动力学研究有助于优化偶极环加成反应的条件，提高产物的纯度和收率，为实际应用提供理论支持。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偶极环加成反应的动力学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偶极环加成反应的实例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https://d.book118.com/118117050111006024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2024-08-31T23:34:32.645</cp:lastPrinted>
  <dcterms:created xsi:type="dcterms:W3CDTF">2024-08-31T15:34:32Z</dcterms:created>
  <dcterms:modified xsi:type="dcterms:W3CDTF">2024-08-31T15:34:34Z</dcterms:modified>
</cp:coreProperties>
</file>