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55F700-C381-4FD9-8EFE-B82070E29F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1FF15B-DE64-444A-9D28-7E3F98A92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72C4B0-F9FF-4F42-9FEC-9FF41236D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1BF948-6B87-40E3-A12D-F31F5C736B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E6D1FA-126D-4026-9FB4-CE30FEC3B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9787DC-07A5-47DB-9798-9F54138767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BA3280-0949-4697-879B-F3184DBAE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21EFB5-959E-4BE5-9BC0-CF22EAC46A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0188DF-71B0-432D-855E-B312873FFC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0A7668-928B-49D8-A941-A391B09B5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740A61-77E8-4D24-B776-500A33943F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12001103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仓储物流部门工作流程优化与质量提升实践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仓储物流部门现状分析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工作流程优化方案设计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质量管理体系完善举措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人力资源培训与激励机制构建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实施方案效果评估与持续改进计划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仓储物流部门现状分析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797" b="1579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仓储物流部门负责公司物资的入库、存储、出库及配送等全流程管理，确保物资安全、准确、高效流转。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部门内设有仓库管理、物流配送、信息管理等岗位，各岗位职责明确，协同工作。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部门概况与职责划分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职责划分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部门概况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出库流程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根据客户需求和订单信息，按照先进先出原则进行物资拣选、打包、发货等操作。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物流配送流程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根据客户需求和订单信息，制定合理的配送路线和计划，确保物资按时送达。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库存管理流程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定期对仓库进行盘点、清查，确保库存数量准确；对过期、损坏物资进行及时处理。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入库流程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物资到货后，经过验收、清点、分类等环节，按照规定的存储要求进行上架摆放。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现有工作流程梳理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042" r="18042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仓储物流部门信息化管理系统不完善，导致信息传递不及时、不准确，影响工作效率。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信息化程度不高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流程繁琐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人员素质参差不齐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仓储设施陈旧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部分工作流程过于繁琐，存在重复、无效操作，浪费人力物力。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部门内员工素质参差不齐，部分员工缺乏专业技能和责任心，影响工作质量。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部分仓储设施陈旧老化，无法满足现代化仓储物流需求，存在安全隐患。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存在问题及原因分析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通过优化工作流程、完善信息化管理系统等措施，可以提高仓储物流部门的工作效率，降低运营成本。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优化工作流程可以提升服务质量，提高客户满意度和忠诚度，增强公司市场竞争力。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提升服务质量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通过优化工作流程、提高员工素质等措施，可以加强部门内部管理，减少工作失误和安全事故的发生。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加强内部管理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仓储物流部门是企业供应链的重要环节，优化工作流程可以推动企业发展，提高企业整体竞争力。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推动企业发展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优化与提升必要性阐述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工作流程优化方案设计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10750"/>
            <a:ext cx="2553871" cy="13151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提高仓储物流效率，降低运营成本。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888726" y="1610750"/>
            <a:ext cx="2569478" cy="13775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遵循行业最佳实践，结合企业实际情况制定优化方案。</a:t>
            </a:r>
            <a:endParaRPr lang="en-US" sz="1100"/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优化目标设定与原则遵循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确保物资安全、准确、及时地存储和运输。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注重可持续发展，实现绿色仓储物流。</a:t>
            </a:r>
            <a:endParaRPr lang="en-US" sz="1100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0" name="Group 30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1" name="AutoShape 31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4" name="AutoShape 34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7" name="AutoShape 37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9" name="Group 39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0" name="AutoShape 40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t="1038" b="1038"/>
          <a:stretch>
            <a:fillRect/>
          </a:stretch>
        </p:blipFill>
        <p:spPr>
          <a:xfrm>
            <a:off x="8437172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简化入库流程，提高入库效率；实施严格的质量检验，确保物资质量。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入库管理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合理规划货位布局，提高仓储空间利用率；采用先进的仓储设备和技术，提高存储效率。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存储管理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优化出库流程，提高出库速度和准确度；实施出库复核制度，确保出库无误。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出库管理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科学规划配送路线，降低运输成本；实施实时跟踪和监控，确保物资安全及时到达。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关键流程节点识别与改进策略制定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信息化技术应用推广计划安排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引入仓储管理系统（WMS），实现仓储物流信息化、智能化管理。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利用物联网技术，实现物资实时跟踪和监控。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推广电子面单、自动化分拣等先进技术，提高仓储物流自动化水平。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加强与供应链上下游企业信息共享，提高供应链协同效率。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id="6" name="AutoShape 6"/>
          <p:cNvSpPr/>
          <p:nvPr/>
        </p:nvSpPr>
        <p:spPr>
          <a:xfrm>
            <a:off x="2734342" y="1420368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734342" y="4030980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398288" y="1431608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98288" y="4042220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202215" y="2324886"/>
            <a:ext cx="720631" cy="720631"/>
          </a:xfrm>
          <a:custGeom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187678" y="2324886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202215" y="3310349"/>
            <a:ext cx="720631" cy="720631"/>
          </a:xfrm>
          <a:custGeom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6187678" y="3310349"/>
            <a:ext cx="720631" cy="720631"/>
          </a:xfrm>
          <a:custGeom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010349" y="1696423"/>
            <a:ext cx="490307" cy="49030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674179" y="1696307"/>
            <a:ext cx="490538" cy="490538"/>
          </a:xfrm>
          <a:custGeom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010233" y="4306919"/>
            <a:ext cx="490538" cy="490538"/>
          </a:xfrm>
          <a:custGeom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8674179" y="4306919"/>
            <a:ext cx="490538" cy="490538"/>
          </a:xfrm>
          <a:custGeom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跨部门协同机制构建及实施路径规划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2100892" y="2655329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建立跨部门协同工作小组，明确各部门职责和分工。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100892" y="5218283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加强部门间沟通和协作，共同解决仓储物流过程中遇到的问题。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764838" y="2655329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制定协同工作流程和制度规范，确保协同工作有序进行。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764838" y="5218283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实施定期评估和持续改进计划，不断完善协同工作机制。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质量管理体系完善举措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798767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590556" y="2936787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加强质量标准的宣传和培训，提高员工对标准的认知和执行力度。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590556" y="4059741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设立独立的质量监督部门，对仓储物流各环节进行定期和不定期的检查，确保质量标准得到有效执行。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590556" y="5182247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建立质量奖惩机制，对执行质量标准表现优秀的员工给予表彰和奖励，对执行不力的员工进行问责和处罚。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590556" y="1803301"/>
            <a:ext cx="5364583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确立全面、系统的质量标准体系，覆盖仓储物流全过程，确保各项工作有明确的质量要求。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642414" y="2923559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2642414" y="4055207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642414" y="5177711"/>
            <a:ext cx="2708226" cy="646984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质量标准明确及执行监督强化措施部署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https://d.book118.com/118120011030006035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2024-09-13T22:05:17.955</cp:lastPrinted>
  <dcterms:created xsi:type="dcterms:W3CDTF">2024-09-13T14:05:17Z</dcterms:created>
  <dcterms:modified xsi:type="dcterms:W3CDTF">2024-09-13T14:05:20Z</dcterms:modified>
</cp:coreProperties>
</file>