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DE5706F-A671-4F9A-B51F-9E0EFD4A45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F9004E-44B6-41A8-8FDD-A0EE19D481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1D1EE16-C419-4556-9DFB-9225947C18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73884CF-D991-4C40-B1A0-8D7DCCDA43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C0778D-86F2-480B-A6E2-C38CBECD8E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2DFCCD-72B6-4A9C-9CEF-01C1707C0F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65ECE85-D731-4E29-8EDE-1AB2A5A7D7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353E7E-E640-4DCD-B19A-87A1A33217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49D53E-2D77-41F9-97C1-47E3CBC739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F1ED87-EA26-45C2-94A0-E6D9048723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39CA9C-A4B5-4F8C-956F-0309DAD167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812011400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地理新高考时政热点剖析垃圾分类</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汇报人：AA</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垃圾分类背景与意义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地理学科与垃圾分类关联性分析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时政热点解读：国家层面政策举措及成效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时政热点解读：地方层面创新实践案例分享</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时政热点解读：社会参与和公众意识提升途径探讨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时政热点解读：科技应用在垃圾分类领域前景展望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垃圾分类背景与意义</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目前，许多发达国家已经实施了严格的垃圾分类制度，通过立法、宣传教育、经济激励等手段推动垃圾分类工作。例如，日本、德国等国家在垃圾分类方面取得了显著成效。</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国际垃圾分类现状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近年来，我国政府对垃圾分类工作给予了高度重视，相继出台了一系列政策法规，推动垃圾分类在全国范围内的实施。然而，在实际操作中，由于居民意识不强、分类标准不明确等原因，垃圾分类工作仍面临诸多挑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我国垃圾分类现状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国内外垃圾分类现状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垃圾分类对环境保护作用</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减少污染</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垃圾分类能够减少废弃物的产生和排放，减轻对环境的污染压力。通过分类投放和分类处理，可以降低有害物质对土壤、水源和空气的污染。</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节约资源</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垃圾分类有利于资源的回收利用。许多废弃物经过分类处理后可以转化为再生资源，如废纸可以再生为纸张、废塑料可以再生为塑料制品等，从而实现资源的循环利用。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通过垃圾分类，可以将可回收的废弃物进行集中处理，提高资源的利用率。例如，废金属经过回收处理后可以重新冶炼成金属原料，废玻璃可以回收制成新的玻璃制品等。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提高资源利用率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垃圾分类是循环经济发展的重要环节。通过分类回收和处理废弃物，可以推动废弃物资源化利用产业的发展，促进经济的可持续发展。同时，垃圾分类还可以带动相关产业链的发展，创造更多的就业机会和经济效益。</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推动循环经济发展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促进资源回收利用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地理学科与垃圾分类关联性分析</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尊重自然规律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垃圾分类体现了人类活动对自然环境的影响，通过分类投放和处理，减少污染和资源浪费，符合地理学科中尊重自然规律、实现人与自然和谐相处的思想。</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促进可持续发展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垃圾分类有利于资源的回收利用和减少废弃物的产生，推动循环经济和可持续发展，与地理学科中可持续发展的理念相契合。</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人地关系思想在垃圾分类中体现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不同区域资源环境承载力不同，垃圾分类有助于减轻环境压力，提高资源利用效率，促进区域可持续发展。</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垃圾分类与区域经济发展密切相关，通过分类回收和处理废弃物，可以创造经济价值，推动绿色产业的发展。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区域可持续发展与垃圾分类关系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区域经济发展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区域资源环境承载力</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城乡差异</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城市和乡村在人口分布、产业结构和生活方式等方面存在显著差异，因此垃圾分类策略应因地制宜，结合当地实际情况制定具体方案。</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地域文化影响</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不同地域的文化背景和社会习惯对垃圾分类的认知和态度有所不同，需要在策略制定中充分考虑地域文化因素，提高公众参与度。</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经济发展水平</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经济发展水平较高的地区往往拥有更完善的垃圾处理设施和更成熟的回收体系，而欠发达地区则需要更多的政策扶持和技术支持来推动垃圾分类工作。</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不同区域垃圾分类策略差异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时政热点解读：国家层面政策举措及成效</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建立垃圾分类法律法规</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通过立法手段，制定垃圾分类相关法律法规，明确各级政府、企事业单位和个人的责任和义务，为垃圾分类提供法制保障。</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加强宣传教育</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国家层面组织开展垃圾分类宣传教育活动，提高公众对垃圾分类的认识和意识，营造全社会共同参与的良好氛围。</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制定国家层面的垃圾分类政策</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国家出台相关政策，明确垃圾分类的目标、原则、分类标准、管理体制等，为各地垃圾分类工作提供指导和依据。</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国家层面政策举措介绍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各地垃圾分类实施情况</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各地政府积极响应国家号召，结合本地实际情况，制定具体的垃圾分类实施方案和细则，推进垃圾分类工作。</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垃圾分类效果评估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通过对各地垃圾分类实施情况的监督和检查，评估其效果，总结经验教训，不断完善和改进垃圾分类工作。</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典型案例分析</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选取一些在垃圾分类方面取得显著成效的地区或城市作为典型案例进行分析，探讨其成功的经验和做法，为其他地区提供借鉴和参考。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各地实施情况及效果评估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https://d.book118.com/118120114005006032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2024-09-09T05:54:11.415</cp:lastPrinted>
  <dcterms:created xsi:type="dcterms:W3CDTF">2024-09-08T21:54:11Z</dcterms:created>
  <dcterms:modified xsi:type="dcterms:W3CDTF">2024-09-08T21:54:13Z</dcterms:modified>
</cp:coreProperties>
</file>