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A52C7-E6CE-4C81-ADFA-65B7E7166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E4552-B442-4076-BD0F-6E209B960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BA243-7A97-408B-80CE-637FA56F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ABBFD-DD50-4C67-A2AE-144477CA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FB7B4-26B3-41C5-AA16-7BD55CFD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3FC18-9F7E-43C1-8F9F-E82930F2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678CF-E9A7-4637-A360-5CFEAD237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00A71-5801-4AEA-9F06-3E995755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3011F-51D7-4DBD-A85A-53D7C850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1539-DAEC-4511-BCBA-B6B4AFC77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7888A-4ED8-4136-A9F3-D0F5E598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1033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竞聘工程审计主管一职的演讲稿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个人背景与职业经历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对工程审计主管职位的理解与定位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应对挑战与风险策略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结尾致辞与感谢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个人背景与职业经历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293" b="2229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熟练掌握工程审计、财务管理、工程造价等相关知识，具备扎实的理论基础和专业技能。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拥有财务管理专业的本科学历，系统学习了财务、审计相关课程，为从事工程审计工作打下了坚实基础。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从事工程审计工作多年，积累了丰富的实践经验。曾参与多个重大工程项目的审计工作，如某地铁站、某大型商业综合体等。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在过往的审计项目中，成功发现并协助解决了多个潜在风险和问题，为项目的顺利实施提供了有力保障。同时，提出了一系列切实可行的改进建议，得到了业主和施工方的高度认可。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工程审计是确保项目投资效益、防范风险的重要手段。通过对工程项目的全面审查和监督，能够及时发现和纠正问题，保障项目的合规性和经济效益。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工程审计的挑战与机遇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随着工程项目的复杂性和规模的不断增加，工程审计面临着越来越多的挑战。然而，这也为工程审计师提供了更多的发展机遇。通过不断学习和提升自己的能力，我们将能够在这一领域发挥更大的作用。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对工程审计领域的理解和认识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长期从事工程审计工作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在过去的几年里，我一直从事工程审计工作，积累了丰富的实践经验和专业知识。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熟悉工程审计流程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我对工程审计的流程、规范和要求非常熟悉，能够确保审计工作的顺利进行。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处理复杂问题的能力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在工程审计过程中，我遇到过各种复杂问题，通过不断学习和实践，具备了处理这些问题的能力。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丰富的工程审计经验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优秀的计划制定能力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我擅长制定详细的工作计划，确保审计项目按时完成。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强大的资源整合能力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我具备整合内外部资源的能力，能够协调各方力量，共同推进审计项目的开展。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良好的沟通协调能力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我善于与团队成员、客户和其他利益相关者进行有效沟通，确保信息的准确传递和工作的顺利进行。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突出的组织协调能力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13" b="77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良好的团队合作精神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我始终认为团队合作是成功的关键，因此我积极参与团队活动，与团队成员保持良好的合作关系。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乐于分享知识和经验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我愿意与团队成员分享自己的知识和经验，共同提高团队的整体水平。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能够承担团队责任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作为团队的一员，我深知自己的责任和义务，愿意为团队的成功贡献自己的力量。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对工程审计主管职位的理解与定位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工程审计监督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识别项目中的潜在风险，并进行评估和分析，提出相应的应对措施。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内部控制与合规性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确保工程项目的内部控制体系有效运行，并符合相关法律法规和行业标准。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负责监督和检查工程项目的投资、进度和质量等方面，确保项目按照合同和计划进行。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设定明确的审计目标，通过审计活动发现问题、提出建议，推动工程项目的持续改进。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为企业管理层提供关于工程项目的独立、客观的评价和建议，支持决策制定。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通过审计活动，帮助企业识别和管理工程项目中的风险，保障项目的顺利进行。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合规性保障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确保工程项目的各项活动符合法律法规和行业标准，降低企业的合规性风险。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通过审计发现潜在的问题和改进空间，为企业提供增值服务，推动工程项目的优化和改进。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在企业中的角色和作用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https://d.book118.com/118121033126006044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2024-09-25T03:03:11.410</cp:lastPrinted>
  <dcterms:created xsi:type="dcterms:W3CDTF">2024-09-24T19:03:11Z</dcterms:created>
  <dcterms:modified xsi:type="dcterms:W3CDTF">2024-09-24T19:03:13Z</dcterms:modified>
</cp:coreProperties>
</file>