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dp" ContentType="image/vnd.ms-photo"/>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46.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EBD35F-E6F1-4388-A79B-89786729653F}" type="datetimeFigureOut">
              <a:rPr lang="zh-CN" altLang="en-US" smtClean="0"/>
              <a:t>2023/12/11</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842D1E-6B5D-423E-88B7-70BECBEF8041}" type="slidenum">
              <a:rPr lang="zh-CN" altLang="en-US" smtClean="0"/>
              <a:t>‹#›</a:t>
            </a:fld>
            <a:endParaRPr lang="zh-CN" altLang="en-US"/>
          </a:p>
        </p:txBody>
      </p:sp>
    </p:spTree>
    <p:extLst>
      <p:ext uri="{BB962C8B-B14F-4D97-AF65-F5344CB8AC3E}">
        <p14:creationId xmlns:p14="http://schemas.microsoft.com/office/powerpoint/2010/main" val="38885296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1</a:t>
            </a:fld>
            <a:endParaRPr lang="zh-CN" altLang="en-US"/>
          </a:p>
        </p:txBody>
      </p:sp>
    </p:spTree>
    <p:extLst>
      <p:ext uri="{BB962C8B-B14F-4D97-AF65-F5344CB8AC3E}">
        <p14:creationId xmlns:p14="http://schemas.microsoft.com/office/powerpoint/2010/main" val="1222198494"/>
      </p:ext>
    </p:extLst>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2</a:t>
            </a:fld>
            <a:endParaRPr lang="zh-CN" altLang="en-US"/>
          </a:p>
        </p:txBody>
      </p:sp>
    </p:spTree>
    <p:extLst>
      <p:ext uri="{BB962C8B-B14F-4D97-AF65-F5344CB8AC3E}">
        <p14:creationId xmlns:p14="http://schemas.microsoft.com/office/powerpoint/2010/main" val="3482944290"/>
      </p:ext>
    </p:extLst>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3</a:t>
            </a:fld>
            <a:endParaRPr lang="zh-CN" altLang="en-US"/>
          </a:p>
        </p:txBody>
      </p:sp>
    </p:spTree>
    <p:extLst>
      <p:ext uri="{BB962C8B-B14F-4D97-AF65-F5344CB8AC3E}">
        <p14:creationId xmlns:p14="http://schemas.microsoft.com/office/powerpoint/2010/main" val="1627676932"/>
      </p:ext>
    </p:extLst>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4</a:t>
            </a:fld>
            <a:endParaRPr lang="zh-CN" altLang="en-US"/>
          </a:p>
        </p:txBody>
      </p:sp>
    </p:spTree>
    <p:extLst>
      <p:ext uri="{BB962C8B-B14F-4D97-AF65-F5344CB8AC3E}">
        <p14:creationId xmlns:p14="http://schemas.microsoft.com/office/powerpoint/2010/main" val="3637357716"/>
      </p:ext>
    </p:extLst>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5</a:t>
            </a:fld>
            <a:endParaRPr lang="zh-CN" altLang="en-US"/>
          </a:p>
        </p:txBody>
      </p:sp>
    </p:spTree>
    <p:extLst>
      <p:ext uri="{BB962C8B-B14F-4D97-AF65-F5344CB8AC3E}">
        <p14:creationId xmlns:p14="http://schemas.microsoft.com/office/powerpoint/2010/main" val="256686103"/>
      </p:ext>
    </p:extLst>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6</a:t>
            </a:fld>
            <a:endParaRPr lang="zh-CN" altLang="en-US"/>
          </a:p>
        </p:txBody>
      </p:sp>
    </p:spTree>
    <p:extLst>
      <p:ext uri="{BB962C8B-B14F-4D97-AF65-F5344CB8AC3E}">
        <p14:creationId xmlns:p14="http://schemas.microsoft.com/office/powerpoint/2010/main" val="4059201046"/>
      </p:ext>
    </p:extLst>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7</a:t>
            </a:fld>
            <a:endParaRPr lang="zh-CN" altLang="en-US"/>
          </a:p>
        </p:txBody>
      </p:sp>
    </p:spTree>
    <p:extLst>
      <p:ext uri="{BB962C8B-B14F-4D97-AF65-F5344CB8AC3E}">
        <p14:creationId xmlns:p14="http://schemas.microsoft.com/office/powerpoint/2010/main" val="4231478535"/>
      </p:ext>
    </p:extLst>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8</a:t>
            </a:fld>
            <a:endParaRPr lang="zh-CN" altLang="en-US"/>
          </a:p>
        </p:txBody>
      </p:sp>
    </p:spTree>
    <p:extLst>
      <p:ext uri="{BB962C8B-B14F-4D97-AF65-F5344CB8AC3E}">
        <p14:creationId xmlns:p14="http://schemas.microsoft.com/office/powerpoint/2010/main" val="637568625"/>
      </p:ext>
    </p:extLst>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9</a:t>
            </a:fld>
            <a:endParaRPr lang="zh-CN" altLang="en-US"/>
          </a:p>
        </p:txBody>
      </p:sp>
    </p:spTree>
    <p:extLst>
      <p:ext uri="{BB962C8B-B14F-4D97-AF65-F5344CB8AC3E}">
        <p14:creationId xmlns:p14="http://schemas.microsoft.com/office/powerpoint/2010/main" val="2446904922"/>
      </p:ext>
    </p:extLst>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10</a:t>
            </a:fld>
            <a:endParaRPr lang="zh-CN" altLang="en-US"/>
          </a:p>
        </p:txBody>
      </p:sp>
    </p:spTree>
    <p:extLst>
      <p:ext uri="{BB962C8B-B14F-4D97-AF65-F5344CB8AC3E}">
        <p14:creationId xmlns:p14="http://schemas.microsoft.com/office/powerpoint/2010/main" val="3494532439"/>
      </p:ext>
    </p:extLst>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11</a:t>
            </a:fld>
            <a:endParaRPr lang="zh-CN" altLang="en-US"/>
          </a:p>
        </p:txBody>
      </p:sp>
    </p:spTree>
    <p:extLst>
      <p:ext uri="{BB962C8B-B14F-4D97-AF65-F5344CB8AC3E}">
        <p14:creationId xmlns:p14="http://schemas.microsoft.com/office/powerpoint/2010/main" val="1459923537"/>
      </p:ext>
    </p:extLst>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txBox="1">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8B842D1E-6B5D-423E-88B7-70BECBEF8041}" type="slidenum">
              <a:rPr lang="zh-CN" altLang="en-US" smtClean="0"/>
              <a:t>12</a:t>
            </a:fld>
            <a:endParaRPr lang="zh-CN" altLang="en-US"/>
          </a:p>
        </p:txBody>
      </p:sp>
    </p:spTree>
    <p:extLst>
      <p:ext uri="{BB962C8B-B14F-4D97-AF65-F5344CB8AC3E}">
        <p14:creationId xmlns:p14="http://schemas.microsoft.com/office/powerpoint/2010/main" val="250748907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image" Target="../media/image3.png" /><Relationship Id="rId3" Type="http://schemas.openxmlformats.org/officeDocument/2006/relationships/image" Target="../media/image4.png" /><Relationship Id="rId4" Type="http://schemas.openxmlformats.org/officeDocument/2006/relationships/image" Target="../media/image1.jpeg" /><Relationship Id="rId5"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78F9063-E75A-4196-86E5-95CAB931E6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087A20-65C0-4D53-93AD-75EBD21362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93317E-E86C-4493-BC89-3233B2BB13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63EE2B-A78A-403F-A4D5-FEE9CEA53E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22F220-F767-4C73-9897-1B9F207FF1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133E8B3-C6F0-4AC9-A667-1A26CE60580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BA30FD5-44DD-4DE1-8EA9-9AE5B58F7B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CD25D69-A736-46FB-8D7B-7707505021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22CA50-E47B-49AB-9BD9-2AF437DDDB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432255-2E0D-40C2-B7C9-28D087BD89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EE4FDF-B406-4336-88E3-8AC84F485F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blipFill dpi="0" rotWithShape="1">
          <a:blip r:embed="rId1">
            <a:lum/>
          </a:blip>
          <a:stretch>
            <a:fillRect/>
          </a:stretch>
        </a:blipFill>
        <a:effectLst/>
      </p:bgPr>
    </p:bg>
    <p:spTree>
      <p:nvGrpSpPr>
        <p:cNvPr id="1" name=""/>
        <p:cNvGrpSpPr/>
        <p:nvPr/>
      </p:nvGrpSpPr>
      <p:grpSpPr>
        <a:xfrm>
          <a:off x="0" y="0"/>
          <a:ext cx="0" cy="0"/>
        </a:xfrm>
      </p:grpSpPr>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bg>
      <p:bgPr>
        <a:blipFill dpi="0" rotWithShape="1">
          <a:blip r:embed="rId4">
            <a:lum/>
          </a:blip>
          <a:stretch>
            <a:fillRect/>
          </a:stretch>
        </a:blipFill>
        <a:effectLst/>
      </p:bgPr>
    </p:bg>
    <p:spTree>
      <p:nvGrpSpPr>
        <p:cNvPr id="1" name=""/>
        <p:cNvGrpSpPr/>
        <p:nvPr/>
      </p:nvGrpSpPr>
      <p:grpSpPr>
        <a:xfrm>
          <a:off x="0" y="0"/>
          <a:ext cx="0" cy="0"/>
        </a:xfrm>
      </p:grpSpPr>
      <p:pic>
        <p:nvPicPr>
          <p:cNvPr id="4" name="图片 3"/>
          <p:cNvPicPr>
            <a:picLocks noChangeAspect="1"/>
          </p:cNvPicPr>
          <p:nvPr userDrawn="1"/>
        </p:nvPicPr>
        <p:blipFill>
          <a:blip r:embed="rId1"/>
          <a:stretch>
            <a:fillRect/>
          </a:stretch>
        </p:blipFill>
        <p:spPr>
          <a:xfrm>
            <a:off x="317500" y="5262932"/>
            <a:ext cx="11518900" cy="1391867"/>
          </a:xfrm>
          <a:prstGeom prst="rect">
            <a:avLst/>
          </a:prstGeom>
        </p:spPr>
      </p:pic>
      <p:pic>
        <p:nvPicPr>
          <p:cNvPr id="5" name="图片 4"/>
          <p:cNvPicPr>
            <a:picLocks noChangeAspect="1"/>
          </p:cNvPicPr>
          <p:nvPr userDrawn="1"/>
        </p:nvPicPr>
        <p:blipFill>
          <a:blip r:embed="rId2"/>
          <a:stretch>
            <a:fillRect/>
          </a:stretch>
        </p:blipFill>
        <p:spPr>
          <a:xfrm flipV="1">
            <a:off x="483593" y="190500"/>
            <a:ext cx="1116607" cy="967162"/>
          </a:xfrm>
          <a:prstGeom prst="rect">
            <a:avLst/>
          </a:prstGeom>
        </p:spPr>
      </p:pic>
      <p:pic>
        <p:nvPicPr>
          <p:cNvPr id="6" name="图片 5"/>
          <p:cNvPicPr>
            <a:picLocks noChangeAspect="1"/>
          </p:cNvPicPr>
          <p:nvPr userDrawn="1"/>
        </p:nvPicPr>
        <p:blipFill>
          <a:blip r:embed="rId3"/>
          <a:stretch>
            <a:fillRect/>
          </a:stretch>
        </p:blipFill>
        <p:spPr>
          <a:xfrm rot="1118138" flipH="1">
            <a:off x="3910207" y="5517776"/>
            <a:ext cx="552381" cy="1180952"/>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7" presetClass="entr" presetSubtype="0" dur="1000" fill="hold"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par>
                                <p:cTn id="15" presetID="42" presetClass="entr" presetSubtype="0" dur="1000" fill="hold" nodeType="withEffect">
                                  <p:stCondLst>
                                    <p:cond delay="20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1000"/>
                                        <p:tgtEl>
                                          <p:spTgt spid="6"/>
                                        </p:tgtEl>
                                      </p:cBhvr>
                                    </p:animEffect>
                                    <p:anim calcmode="lin" valueType="num">
                                      <p:cBhvr>
                                        <p:cTn id="18" dur="1000" fill="hold"/>
                                        <p:tgtEl>
                                          <p:spTgt spid="6"/>
                                        </p:tgtEl>
                                        <p:attrNameLst>
                                          <p:attrName>ppt_x</p:attrName>
                                        </p:attrNameLst>
                                      </p:cBhvr>
                                      <p:tavLst>
                                        <p:tav tm="0">
                                          <p:val>
                                            <p:strVal val="#ppt_x"/>
                                          </p:val>
                                        </p:tav>
                                        <p:tav tm="100000">
                                          <p:val>
                                            <p:strVal val="#ppt_x"/>
                                          </p:val>
                                        </p:tav>
                                      </p:tavLst>
                                    </p:anim>
                                    <p:anim calcmode="lin" valueType="num">
                                      <p:cBhvr>
                                        <p:cTn id="1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image" Target="../media/image5.png" /><Relationship Id="rId4" Type="http://schemas.openxmlformats.org/officeDocument/2006/relationships/image" Target="../media/image4.png" /><Relationship Id="rId5" Type="http://schemas.openxmlformats.org/officeDocument/2006/relationships/image" Target="../media/image6.png" /><Relationship Id="rId6" Type="http://schemas.openxmlformats.org/officeDocument/2006/relationships/tags" Target="../tags/tag1.xml" /><Relationship Id="rId7"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2.xml" /><Relationship Id="rId3" Type="http://schemas.openxmlformats.org/officeDocument/2006/relationships/image" Target="../media/image5.png" /><Relationship Id="rId4" Type="http://schemas.openxmlformats.org/officeDocument/2006/relationships/image" Target="../media/image4.png" /><Relationship Id="rId5" Type="http://schemas.openxmlformats.org/officeDocument/2006/relationships/tags" Target="../tags/tag2.xml" /><Relationship Id="rId6"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 Id="rId4" Type="http://schemas.microsoft.com/office/2007/relationships/hdphoto" Target="../media/image8.wdp" /><Relationship Id="rId5" Type="http://schemas.openxmlformats.org/officeDocument/2006/relationships/tags" Target="../tags/tag3.xml" /><Relationship Id="rId6" Type="http://schemas.openxmlformats.org/officeDocument/2006/relationships/image" Target="../media/image9.png" /><Relationship Id="rId7"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9.png" /><Relationship Id="rId4" Type="http://schemas.openxmlformats.org/officeDocument/2006/relationships/tags" Target="../tags/tag4.xml" /><Relationship Id="rId5"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9.png" /><Relationship Id="rId4" Type="http://schemas.openxmlformats.org/officeDocument/2006/relationships/tags" Target="../tags/tag5.xml" /><Relationship Id="rId5"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9.png" /><Relationship Id="rId4" Type="http://schemas.openxmlformats.org/officeDocument/2006/relationships/tags" Target="../tags/tag6.xml" /><Relationship Id="rId5"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9.png" /><Relationship Id="rId4" Type="http://schemas.openxmlformats.org/officeDocument/2006/relationships/tags" Target="../tags/tag7.xml" /><Relationship Id="rId5"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xml" /><Relationship Id="rId11" Type="http://schemas.openxmlformats.org/officeDocument/2006/relationships/tags" Target="../tags/tag15.xml" /><Relationship Id="rId12" Type="http://schemas.openxmlformats.org/officeDocument/2006/relationships/tags" Target="../tags/tag16.xml" /><Relationship Id="rId13" Type="http://schemas.openxmlformats.org/officeDocument/2006/relationships/tags" Target="../tags/tag17.xml" /><Relationship Id="rId14" Type="http://schemas.openxmlformats.org/officeDocument/2006/relationships/tags" Target="../tags/tag18.xml" /><Relationship Id="rId15" Type="http://schemas.openxmlformats.org/officeDocument/2006/relationships/tags" Target="../tags/tag19.xml" /><Relationship Id="rId16" Type="http://schemas.openxmlformats.org/officeDocument/2006/relationships/tags" Target="../tags/tag20.xml" /><Relationship Id="rId17" Type="http://schemas.openxmlformats.org/officeDocument/2006/relationships/tags" Target="../tags/tag21.xml" /><Relationship Id="rId18" Type="http://schemas.openxmlformats.org/officeDocument/2006/relationships/tags" Target="../tags/tag22.xml" /><Relationship Id="rId19" Type="http://schemas.openxmlformats.org/officeDocument/2006/relationships/tags" Target="../tags/tag23.xml" /><Relationship Id="rId2" Type="http://schemas.openxmlformats.org/officeDocument/2006/relationships/notesSlide" Target="../notesSlides/notesSlide8.xml" /><Relationship Id="rId20" Type="http://schemas.openxmlformats.org/officeDocument/2006/relationships/tags" Target="../tags/tag24.xml" /><Relationship Id="rId21" Type="http://schemas.openxmlformats.org/officeDocument/2006/relationships/tags" Target="../tags/tag25.xml" /><Relationship Id="rId22" Type="http://schemas.openxmlformats.org/officeDocument/2006/relationships/tags" Target="../tags/tag26.xml" /><Relationship Id="rId23" Type="http://schemas.openxmlformats.org/officeDocument/2006/relationships/tags" Target="../tags/tag27.xml" /><Relationship Id="rId24" Type="http://schemas.openxmlformats.org/officeDocument/2006/relationships/tags" Target="../tags/tag28.xml" /><Relationship Id="rId25" Type="http://schemas.openxmlformats.org/officeDocument/2006/relationships/tags" Target="../tags/tag29.xml" /><Relationship Id="rId26" Type="http://schemas.openxmlformats.org/officeDocument/2006/relationships/tags" Target="../tags/tag30.xml" /><Relationship Id="rId27" Type="http://schemas.openxmlformats.org/officeDocument/2006/relationships/tags" Target="../tags/tag31.xml" /><Relationship Id="rId28" Type="http://schemas.openxmlformats.org/officeDocument/2006/relationships/tags" Target="../tags/tag32.xml" /><Relationship Id="rId29" Type="http://schemas.openxmlformats.org/officeDocument/2006/relationships/tags" Target="../tags/tag33.xml" /><Relationship Id="rId3" Type="http://schemas.openxmlformats.org/officeDocument/2006/relationships/image" Target="../media/image9.png" /><Relationship Id="rId30" Type="http://schemas.openxmlformats.org/officeDocument/2006/relationships/tags" Target="../tags/tag34.xml" /><Relationship Id="rId31" Type="http://schemas.openxmlformats.org/officeDocument/2006/relationships/tags" Target="../tags/tag35.xml" /><Relationship Id="rId32" Type="http://schemas.openxmlformats.org/officeDocument/2006/relationships/image" Target="../media/image1.jpeg" /><Relationship Id="rId4" Type="http://schemas.openxmlformats.org/officeDocument/2006/relationships/tags" Target="../tags/tag8.xml" /><Relationship Id="rId5" Type="http://schemas.openxmlformats.org/officeDocument/2006/relationships/tags" Target="../tags/tag9.xml" /><Relationship Id="rId6" Type="http://schemas.openxmlformats.org/officeDocument/2006/relationships/tags" Target="../tags/tag10.xml" /><Relationship Id="rId7" Type="http://schemas.openxmlformats.org/officeDocument/2006/relationships/tags" Target="../tags/tag11.xml" /><Relationship Id="rId8" Type="http://schemas.openxmlformats.org/officeDocument/2006/relationships/tags" Target="../tags/tag12.xml" /><Relationship Id="rId9" Type="http://schemas.openxmlformats.org/officeDocument/2006/relationships/tags" Target="../tags/tag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9.xml" /><Relationship Id="rId3" Type="http://schemas.openxmlformats.org/officeDocument/2006/relationships/image" Target="../media/image9.png" /><Relationship Id="rId4" Type="http://schemas.openxmlformats.org/officeDocument/2006/relationships/tags" Target="../tags/tag36.xml" /><Relationship Id="rId5" Type="http://schemas.openxmlformats.org/officeDocument/2006/relationships/image" Target="../media/image10.png" /><Relationship Id="rId6" Type="http://schemas.openxmlformats.org/officeDocument/2006/relationships/tags" Target="../tags/tag37.xml" /><Relationship Id="rId7"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0.xml" /><Relationship Id="rId3" Type="http://schemas.openxmlformats.org/officeDocument/2006/relationships/image" Target="../media/image9.png"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image" Target="../media/image11.jpeg" /><Relationship Id="rId7" Type="http://schemas.openxmlformats.org/officeDocument/2006/relationships/tags" Target="../tags/tag40.xml" /><Relationship Id="rId8"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1.xml" /><Relationship Id="rId3" Type="http://schemas.openxmlformats.org/officeDocument/2006/relationships/image" Target="../media/image9.png" /><Relationship Id="rId4" Type="http://schemas.openxmlformats.org/officeDocument/2006/relationships/tags" Target="../tags/tag41.xml" /><Relationship Id="rId5" Type="http://schemas.openxmlformats.org/officeDocument/2006/relationships/image" Target="../media/image10.png" /><Relationship Id="rId6" Type="http://schemas.openxmlformats.org/officeDocument/2006/relationships/tags" Target="../tags/tag42.xml" /><Relationship Id="rId7"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2.xml" /><Relationship Id="rId3" Type="http://schemas.openxmlformats.org/officeDocument/2006/relationships/image" Target="../media/image9.png" /><Relationship Id="rId4" Type="http://schemas.openxmlformats.org/officeDocument/2006/relationships/tags" Target="../tags/tag43.xml" /><Relationship Id="rId5" Type="http://schemas.openxmlformats.org/officeDocument/2006/relationships/tags" Target="../tags/tag44.xml" /><Relationship Id="rId6" Type="http://schemas.openxmlformats.org/officeDocument/2006/relationships/tags" Target="../tags/tag45.xml" /><Relationship Id="rId7"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23047057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7">
            <a:lum/>
          </a:blip>
          <a:stretch>
            <a:fillRect/>
          </a:stretch>
        </a:blipFill>
        <a:effectLst/>
      </p:bgPr>
    </p:bg>
    <p:spTree>
      <p:nvGrpSpPr>
        <p:cNvPr id="1" name=""/>
        <p:cNvGrpSpPr/>
        <p:nvPr/>
      </p:nvGrpSpPr>
      <p:grpSpPr>
        <a:xfrm>
          <a:off x="0" y="0"/>
          <a:ext cx="0" cy="0"/>
        </a:xfrm>
      </p:grpSpPr>
      <p:pic>
        <p:nvPicPr>
          <p:cNvPr id="4" name="图片 3"/>
          <p:cNvPicPr>
            <a:picLocks noChangeAspect="1"/>
          </p:cNvPicPr>
          <p:nvPr/>
        </p:nvPicPr>
        <p:blipFill>
          <a:blip r:embed="rId3"/>
          <a:stretch>
            <a:fillRect/>
          </a:stretch>
        </p:blipFill>
        <p:spPr>
          <a:xfrm flipH="1" flipV="1">
            <a:off x="533400" y="106714"/>
            <a:ext cx="11347450" cy="3083129"/>
          </a:xfrm>
          <a:prstGeom prst="rect">
            <a:avLst/>
          </a:prstGeom>
        </p:spPr>
      </p:pic>
      <p:pic>
        <p:nvPicPr>
          <p:cNvPr id="26" name="图片 25"/>
          <p:cNvPicPr>
            <a:picLocks noChangeAspect="1"/>
          </p:cNvPicPr>
          <p:nvPr/>
        </p:nvPicPr>
        <p:blipFill>
          <a:blip r:embed="rId4"/>
          <a:stretch>
            <a:fillRect/>
          </a:stretch>
        </p:blipFill>
        <p:spPr>
          <a:xfrm rot="1118138" flipH="1">
            <a:off x="9756652" y="5620010"/>
            <a:ext cx="552381" cy="1180952"/>
          </a:xfrm>
          <a:prstGeom prst="rect">
            <a:avLst/>
          </a:prstGeom>
        </p:spPr>
      </p:pic>
      <p:sp>
        <p:nvSpPr>
          <p:cNvPr id="5" name="文本框 4"/>
          <p:cNvSpPr txBox="1"/>
          <p:nvPr/>
        </p:nvSpPr>
        <p:spPr>
          <a:xfrm>
            <a:off x="2200910" y="2874645"/>
            <a:ext cx="7927340"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dist"/>
            <a:r>
              <a:rPr lang="zh-CN" altLang="en-US" sz="8000">
                <a:latin typeface="仿宋_GB2312" panose="02010609030101010101" charset="-122"/>
                <a:ea typeface="微软雅黑" panose="020b0503020204020204" charset="-122"/>
              </a:rPr>
              <a:t>皇帝的新装</a:t>
            </a:r>
          </a:p>
        </p:txBody>
      </p:sp>
      <p:pic>
        <p:nvPicPr>
          <p:cNvPr id="6" name="图片 5"/>
          <p:cNvPicPr>
            <a:picLocks noChangeAspect="1"/>
          </p:cNvPicPr>
          <p:nvPr>
            <p:custDataLst>
              <p:tags r:id="rId6"/>
            </p:custDataLst>
          </p:nvPr>
        </p:nvPicPr>
        <p:blipFill>
          <a:blip r:embed="rId5"/>
          <a:stretch>
            <a:fillRect/>
          </a:stretch>
        </p:blipFill>
        <p:spPr>
          <a:xfrm rot="19320000" flipH="1">
            <a:off x="2036445" y="2426335"/>
            <a:ext cx="834390" cy="834390"/>
          </a:xfrm>
          <a:prstGeom prst="rect">
            <a:avLst/>
          </a:prstGeom>
        </p:spPr>
      </p:pic>
      <p:sp>
        <p:nvSpPr>
          <p:cNvPr id="7" name="文本框 6"/>
          <p:cNvSpPr txBox="1"/>
          <p:nvPr/>
        </p:nvSpPr>
        <p:spPr>
          <a:xfrm>
            <a:off x="5518785" y="4334510"/>
            <a:ext cx="1153795" cy="3683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a:latin typeface="仿宋_GB2312" panose="02010609030101010101" charset="-122"/>
                <a:ea typeface="微软雅黑" panose="020b0503020204020204" charset="-122"/>
              </a:rPr>
              <a:t>安徒生</a:t>
            </a:r>
          </a:p>
        </p:txBody>
      </p:sp>
      <p:sp>
        <p:nvSpPr>
          <p:cNvPr id="8" name="圆角矩形 7"/>
          <p:cNvSpPr/>
          <p:nvPr/>
        </p:nvSpPr>
        <p:spPr>
          <a:xfrm>
            <a:off x="1666240" y="5894705"/>
            <a:ext cx="8886825" cy="436245"/>
          </a:xfrm>
          <a:prstGeom prst="roundRect">
            <a:avLst/>
          </a:prstGeom>
          <a:solidFill>
            <a:srgbClr val="9AC8C0"/>
          </a:solidFill>
          <a:ln>
            <a:noFill/>
          </a:ln>
          <a:effectLst>
            <a:innerShdw blurRad="63500" dist="50800" dir="8100000">
              <a:prstClr val="black">
                <a:alpha val="50000"/>
              </a:prstClr>
            </a:inn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印品黑体"/>
                <a:ea typeface="+mn-ea"/>
                <a:cs typeface="+mn-cs"/>
              </a:defRPr>
            </a:lvl1pPr>
            <a:lvl2pPr marL="457200" algn="l" defTabSz="914400" rtl="0" eaLnBrk="1" latinLnBrk="0" hangingPunct="1">
              <a:defRPr sz="1800" kern="1200">
                <a:solidFill>
                  <a:srgbClr val="FFFFFF"/>
                </a:solidFill>
                <a:latin typeface="印品黑体"/>
                <a:ea typeface="+mn-ea"/>
                <a:cs typeface="+mn-cs"/>
              </a:defRPr>
            </a:lvl2pPr>
            <a:lvl3pPr marL="914400" algn="l" defTabSz="914400" rtl="0" eaLnBrk="1" latinLnBrk="0" hangingPunct="1">
              <a:defRPr sz="1800" kern="1200">
                <a:solidFill>
                  <a:srgbClr val="FFFFFF"/>
                </a:solidFill>
                <a:latin typeface="印品黑体"/>
                <a:ea typeface="+mn-ea"/>
                <a:cs typeface="+mn-cs"/>
              </a:defRPr>
            </a:lvl3pPr>
            <a:lvl4pPr marL="1371600" algn="l" defTabSz="914400" rtl="0" eaLnBrk="1" latinLnBrk="0" hangingPunct="1">
              <a:defRPr sz="1800" kern="1200">
                <a:solidFill>
                  <a:srgbClr val="FFFFFF"/>
                </a:solidFill>
                <a:latin typeface="印品黑体"/>
                <a:ea typeface="+mn-ea"/>
                <a:cs typeface="+mn-cs"/>
              </a:defRPr>
            </a:lvl4pPr>
            <a:lvl5pPr marL="1828800" algn="l" defTabSz="914400" rtl="0" eaLnBrk="1" latinLnBrk="0" hangingPunct="1">
              <a:defRPr sz="1800" kern="1200">
                <a:solidFill>
                  <a:srgbClr val="FFFFFF"/>
                </a:solidFill>
                <a:latin typeface="印品黑体"/>
                <a:ea typeface="+mn-ea"/>
                <a:cs typeface="+mn-cs"/>
              </a:defRPr>
            </a:lvl5pPr>
            <a:lvl6pPr marL="2286000" algn="l" defTabSz="914400" rtl="0" eaLnBrk="1" latinLnBrk="0" hangingPunct="1">
              <a:defRPr sz="1800" kern="1200">
                <a:solidFill>
                  <a:srgbClr val="FFFFFF"/>
                </a:solidFill>
                <a:latin typeface="印品黑体"/>
                <a:ea typeface="+mn-ea"/>
                <a:cs typeface="+mn-cs"/>
              </a:defRPr>
            </a:lvl6pPr>
            <a:lvl7pPr marL="2743200" algn="l" defTabSz="914400" rtl="0" eaLnBrk="1" latinLnBrk="0" hangingPunct="1">
              <a:defRPr sz="1800" kern="1200">
                <a:solidFill>
                  <a:srgbClr val="FFFFFF"/>
                </a:solidFill>
                <a:latin typeface="印品黑体"/>
                <a:ea typeface="+mn-ea"/>
                <a:cs typeface="+mn-cs"/>
              </a:defRPr>
            </a:lvl7pPr>
            <a:lvl8pPr marL="3200400" algn="l" defTabSz="914400" rtl="0" eaLnBrk="1" latinLnBrk="0" hangingPunct="1">
              <a:defRPr sz="1800" kern="1200">
                <a:solidFill>
                  <a:srgbClr val="FFFFFF"/>
                </a:solidFill>
                <a:latin typeface="印品黑体"/>
                <a:ea typeface="+mn-ea"/>
                <a:cs typeface="+mn-cs"/>
              </a:defRPr>
            </a:lvl8pPr>
            <a:lvl9pPr marL="3657600" algn="l" defTabSz="914400" rtl="0" eaLnBrk="1" latinLnBrk="0" hangingPunct="1">
              <a:defRPr sz="1800" kern="1200">
                <a:solidFill>
                  <a:srgbClr val="FFFFFF"/>
                </a:solidFill>
                <a:latin typeface="印品黑体"/>
                <a:ea typeface="+mn-ea"/>
                <a:cs typeface="+mn-cs"/>
              </a:defRPr>
            </a:lvl9pPr>
          </a:lstStyle>
          <a:p>
            <a:pPr algn="ctr"/>
            <a:r>
              <a:rPr lang="zh-CN" altLang="en-US" sz="1600" b="1">
                <a:latin typeface="仿宋_GB2312" panose="02010609030101010101" charset="-122"/>
                <a:ea typeface="微软雅黑" panose="020b0503020204020204" charset="-122"/>
                <a:cs typeface="微软雅黑" panose="020b0503020204020204" charset="-122"/>
              </a:rPr>
              <a:t>有一天来了两个骗子，他们自称是</a:t>
            </a:r>
            <a:r>
              <a:rPr lang="zh-CN" altLang="en-US" sz="1600" b="1">
                <a:latin typeface="仿宋_GB2312" panose="02010609030101010101" charset="-122"/>
                <a:ea typeface="微软雅黑" panose="020b0503020204020204" charset="-122"/>
                <a:cs typeface="微软雅黑" panose="020b0503020204020204" charset="-122"/>
                <a:sym typeface="+mn-ea"/>
              </a:rPr>
              <a:t>织</a:t>
            </a:r>
            <a:r>
              <a:rPr lang="zh-CN" altLang="en-US" sz="1600" b="1">
                <a:latin typeface="仿宋_GB2312" panose="02010609030101010101" charset="-122"/>
                <a:ea typeface="微软雅黑" panose="020b0503020204020204" charset="-122"/>
                <a:cs typeface="微软雅黑" panose="020b0503020204020204" charset="-122"/>
              </a:rPr>
              <a:t>工，说他们能够织出人类所能想到的最美丽的布</a:t>
            </a:r>
            <a:r>
              <a:rPr lang="en-US" altLang="zh-CN" sz="1600" b="1">
                <a:latin typeface="仿宋_GB2312" panose="02010609030101010101" charset="-122"/>
                <a:ea typeface="微软雅黑" panose="020b0503020204020204" charset="-122"/>
                <a:cs typeface="微软雅黑" panose="020b0503020204020204" charset="-122"/>
              </a:rPr>
              <a:t>……</a:t>
            </a:r>
          </a:p>
        </p:txBody>
      </p:sp>
    </p:spTree>
  </p:cSld>
  <p:clrMapOvr>
    <a:masterClrMapping/>
  </p:clrMapOvr>
  <p:transition spd="slow">
    <p:comb/>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2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1000"/>
                                        <p:tgtEl>
                                          <p:spTgt spid="26"/>
                                        </p:tgtEl>
                                      </p:cBhvr>
                                    </p:animEffect>
                                    <p:anim calcmode="lin" valueType="num">
                                      <p:cBhvr>
                                        <p:cTn id="13" dur="1000" fill="hold"/>
                                        <p:tgtEl>
                                          <p:spTgt spid="26"/>
                                        </p:tgtEl>
                                        <p:attrNameLst>
                                          <p:attrName>ppt_x</p:attrName>
                                        </p:attrNameLst>
                                      </p:cBhvr>
                                      <p:tavLst>
                                        <p:tav tm="0">
                                          <p:val>
                                            <p:strVal val="#ppt_x"/>
                                          </p:val>
                                        </p:tav>
                                        <p:tav tm="100000">
                                          <p:val>
                                            <p:strVal val="#ppt_x"/>
                                          </p:val>
                                        </p:tav>
                                      </p:tavLst>
                                    </p:anim>
                                    <p:anim calcmode="lin" valueType="num">
                                      <p:cBhvr>
                                        <p:cTn id="14"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lum/>
          </a:blip>
          <a:stretch>
            <a:fillRect/>
          </a:stretch>
        </a:blipFill>
        <a:effectLst/>
      </p:bgPr>
    </p:bg>
    <p:spTree>
      <p:nvGrpSpPr>
        <p:cNvPr id="1" name=""/>
        <p:cNvGrpSpPr/>
        <p:nvPr/>
      </p:nvGrpSpPr>
      <p:grpSpPr>
        <a:xfrm>
          <a:off x="0" y="0"/>
          <a:ext cx="0" cy="0"/>
        </a:xfrm>
      </p:grpSpPr>
      <p:pic>
        <p:nvPicPr>
          <p:cNvPr id="4" name="图片 3"/>
          <p:cNvPicPr>
            <a:picLocks noChangeAspect="1"/>
          </p:cNvPicPr>
          <p:nvPr/>
        </p:nvPicPr>
        <p:blipFill>
          <a:blip r:embed="rId3"/>
          <a:stretch>
            <a:fillRect/>
          </a:stretch>
        </p:blipFill>
        <p:spPr>
          <a:xfrm flipH="1" flipV="1">
            <a:off x="533400" y="106714"/>
            <a:ext cx="11347450" cy="3083129"/>
          </a:xfrm>
          <a:prstGeom prst="rect">
            <a:avLst/>
          </a:prstGeom>
        </p:spPr>
      </p:pic>
      <p:pic>
        <p:nvPicPr>
          <p:cNvPr id="26" name="图片 25"/>
          <p:cNvPicPr>
            <a:picLocks noChangeAspect="1"/>
          </p:cNvPicPr>
          <p:nvPr/>
        </p:nvPicPr>
        <p:blipFill>
          <a:blip r:embed="rId4"/>
          <a:stretch>
            <a:fillRect/>
          </a:stretch>
        </p:blipFill>
        <p:spPr>
          <a:xfrm rot="1118138" flipH="1">
            <a:off x="9756652" y="5620010"/>
            <a:ext cx="552381" cy="1180952"/>
          </a:xfrm>
          <a:prstGeom prst="rect">
            <a:avLst/>
          </a:prstGeom>
        </p:spPr>
      </p:pic>
      <p:sp>
        <p:nvSpPr>
          <p:cNvPr id="2" name="文本框 1"/>
          <p:cNvSpPr txBox="1"/>
          <p:nvPr/>
        </p:nvSpPr>
        <p:spPr>
          <a:xfrm>
            <a:off x="761365" y="3526790"/>
            <a:ext cx="10649585" cy="2306955"/>
          </a:xfrm>
          <a:prstGeom prst="rect">
            <a:avLst/>
          </a:prstGeom>
          <a:noFill/>
          <a:ln>
            <a:solidFill>
              <a:schemeClr val="tx1"/>
            </a:solidFill>
          </a:ln>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601345" algn="l" fontAlgn="auto">
              <a:lnSpc>
                <a:spcPct val="150000"/>
              </a:lnSpc>
            </a:pPr>
            <a:r>
              <a:rPr lang="zh-CN" altLang="en-US" sz="1600">
                <a:latin typeface="仿宋_GB2312" panose="02010609030101010101" charset="-122"/>
                <a:ea typeface="微软雅黑" panose="020b0503020204020204" charset="-122"/>
                <a:cs typeface="微软雅黑" panose="020b0503020204020204" charset="-122"/>
              </a:rPr>
              <a:t>1.</a:t>
            </a:r>
            <a:r>
              <a:rPr lang="zh-CN" altLang="en-US" sz="1600" b="1">
                <a:latin typeface="仿宋_GB2312" panose="02010609030101010101" charset="-122"/>
                <a:ea typeface="微软雅黑" panose="020b0503020204020204" charset="-122"/>
                <a:cs typeface="微软雅黑" panose="020b0503020204020204" charset="-122"/>
              </a:rPr>
              <a:t>巴尔扎克:</a:t>
            </a:r>
            <a:r>
              <a:rPr lang="zh-CN" altLang="en-US" sz="1600">
                <a:latin typeface="仿宋_GB2312" panose="02010609030101010101" charset="-122"/>
                <a:ea typeface="微软雅黑" panose="020b0503020204020204" charset="-122"/>
                <a:cs typeface="微软雅黑" panose="020b0503020204020204" charset="-122"/>
              </a:rPr>
              <a:t>安徒生的神奇之处在于，他总是将动物和植物赐予人性，而将他人所蒙受的苦难造化成童话</a:t>
            </a:r>
          </a:p>
          <a:p>
            <a:pPr indent="601345" algn="l" fontAlgn="auto">
              <a:lnSpc>
                <a:spcPct val="150000"/>
              </a:lnSpc>
            </a:pPr>
            <a:r>
              <a:rPr lang="zh-CN" altLang="en-US" sz="1600">
                <a:latin typeface="仿宋_GB2312" panose="02010609030101010101" charset="-122"/>
                <a:ea typeface="微软雅黑" panose="020b0503020204020204" charset="-122"/>
                <a:cs typeface="微软雅黑" panose="020b0503020204020204" charset="-122"/>
              </a:rPr>
              <a:t>2.</a:t>
            </a:r>
            <a:r>
              <a:rPr lang="zh-CN" altLang="en-US" sz="1600" b="1">
                <a:latin typeface="仿宋_GB2312" panose="02010609030101010101" charset="-122"/>
                <a:ea typeface="微软雅黑" panose="020b0503020204020204" charset="-122"/>
                <a:cs typeface="微软雅黑" panose="020b0503020204020204" charset="-122"/>
              </a:rPr>
              <a:t>约翰拉斯金:</a:t>
            </a:r>
            <a:r>
              <a:rPr lang="zh-CN" altLang="en-US" sz="1600">
                <a:latin typeface="仿宋_GB2312" panose="02010609030101010101" charset="-122"/>
                <a:ea typeface="微软雅黑" panose="020b0503020204020204" charset="-122"/>
                <a:cs typeface="微软雅黑" panose="020b0503020204020204" charset="-122"/>
              </a:rPr>
              <a:t>安徒生诞生了丹麦文学的第一声呐喊，贡献出了一本儿童文学的百科全书。</a:t>
            </a:r>
          </a:p>
          <a:p>
            <a:pPr indent="601345" algn="l" fontAlgn="auto">
              <a:lnSpc>
                <a:spcPct val="150000"/>
              </a:lnSpc>
            </a:pPr>
            <a:r>
              <a:rPr lang="zh-CN" altLang="en-US" sz="1600">
                <a:latin typeface="仿宋_GB2312" panose="02010609030101010101" charset="-122"/>
                <a:ea typeface="微软雅黑" panose="020b0503020204020204" charset="-122"/>
                <a:cs typeface="微软雅黑" panose="020b0503020204020204" charset="-122"/>
              </a:rPr>
              <a:t>3.</a:t>
            </a:r>
            <a:r>
              <a:rPr lang="zh-CN" altLang="en-US" sz="1600" b="1">
                <a:latin typeface="仿宋_GB2312" panose="02010609030101010101" charset="-122"/>
                <a:ea typeface="微软雅黑" panose="020b0503020204020204" charset="-122"/>
                <a:cs typeface="微软雅黑" panose="020b0503020204020204" charset="-122"/>
              </a:rPr>
              <a:t>弗兰兹·卡夫卡</a:t>
            </a:r>
            <a:r>
              <a:rPr lang="zh-CN" altLang="en-US" sz="1600">
                <a:latin typeface="仿宋_GB2312" panose="02010609030101010101" charset="-122"/>
                <a:ea typeface="微软雅黑" panose="020b0503020204020204" charset="-122"/>
                <a:cs typeface="微软雅黑" panose="020b0503020204020204" charset="-122"/>
              </a:rPr>
              <a:t>:安徒生是童话的真正大师，他是一个理想主义的男子，一个不老实的儿童，一个人类的天才</a:t>
            </a:r>
          </a:p>
          <a:p>
            <a:pPr indent="601345" algn="l" fontAlgn="auto">
              <a:lnSpc>
                <a:spcPct val="150000"/>
              </a:lnSpc>
            </a:pPr>
            <a:r>
              <a:rPr lang="zh-CN" altLang="en-US" sz="1600">
                <a:latin typeface="仿宋_GB2312" panose="02010609030101010101" charset="-122"/>
                <a:ea typeface="微软雅黑" panose="020b0503020204020204" charset="-122"/>
                <a:cs typeface="微软雅黑" panose="020b0503020204020204" charset="-122"/>
              </a:rPr>
              <a:t>4.</a:t>
            </a:r>
            <a:r>
              <a:rPr lang="zh-CN" altLang="en-US" sz="1600" b="1">
                <a:latin typeface="仿宋_GB2312" panose="02010609030101010101" charset="-122"/>
                <a:ea typeface="微软雅黑" panose="020b0503020204020204" charset="-122"/>
                <a:cs typeface="微软雅黑" panose="020b0503020204020204" charset="-122"/>
              </a:rPr>
              <a:t>罗号·罗兰</a:t>
            </a:r>
            <a:r>
              <a:rPr lang="zh-CN" altLang="en-US" sz="1600">
                <a:latin typeface="仿宋_GB2312" panose="02010609030101010101" charset="-122"/>
                <a:ea typeface="微软雅黑" panose="020b0503020204020204" charset="-122"/>
                <a:cs typeface="微软雅黑" panose="020b0503020204020204" charset="-122"/>
              </a:rPr>
              <a:t>:安徒生的文学天才既有其个人的独特，又有无法追求的纯粹与深入。</a:t>
            </a:r>
          </a:p>
          <a:p>
            <a:pPr indent="601345" algn="l" fontAlgn="auto">
              <a:lnSpc>
                <a:spcPct val="150000"/>
              </a:lnSpc>
            </a:pPr>
            <a:r>
              <a:rPr lang="zh-CN" altLang="en-US" sz="1600">
                <a:latin typeface="仿宋_GB2312" panose="02010609030101010101" charset="-122"/>
                <a:ea typeface="微软雅黑" panose="020b0503020204020204" charset="-122"/>
                <a:cs typeface="微软雅黑" panose="020b0503020204020204" charset="-122"/>
              </a:rPr>
              <a:t>5.</a:t>
            </a:r>
            <a:r>
              <a:rPr lang="zh-CN" altLang="en-US" sz="1600" b="1">
                <a:latin typeface="仿宋_GB2312" panose="02010609030101010101" charset="-122"/>
                <a:ea typeface="微软雅黑" panose="020b0503020204020204" charset="-122"/>
                <a:cs typeface="微软雅黑" panose="020b0503020204020204" charset="-122"/>
              </a:rPr>
              <a:t>博尔赫斯</a:t>
            </a:r>
            <a:r>
              <a:rPr lang="zh-CN" altLang="en-US" sz="1600">
                <a:latin typeface="仿宋_GB2312" panose="02010609030101010101" charset="-122"/>
                <a:ea typeface="微软雅黑" panose="020b0503020204020204" charset="-122"/>
                <a:cs typeface="微软雅黑" panose="020b0503020204020204" charset="-122"/>
              </a:rPr>
              <a:t>:安徒生是天才的儿童，他的故事是在雨天散步时立下的誓言的体现</a:t>
            </a:r>
          </a:p>
          <a:p>
            <a:pPr indent="601345" algn="l" fontAlgn="auto">
              <a:lnSpc>
                <a:spcPct val="150000"/>
              </a:lnSpc>
            </a:pPr>
            <a:r>
              <a:rPr lang="zh-CN" altLang="en-US" sz="1600">
                <a:latin typeface="仿宋_GB2312" panose="02010609030101010101" charset="-122"/>
                <a:ea typeface="微软雅黑" panose="020b0503020204020204" charset="-122"/>
                <a:cs typeface="微软雅黑" panose="020b0503020204020204" charset="-122"/>
              </a:rPr>
              <a:t>6.</a:t>
            </a:r>
            <a:r>
              <a:rPr lang="zh-CN" altLang="en-US" sz="1600" b="1">
                <a:latin typeface="仿宋_GB2312" panose="02010609030101010101" charset="-122"/>
                <a:ea typeface="微软雅黑" panose="020b0503020204020204" charset="-122"/>
                <a:cs typeface="微软雅黑" panose="020b0503020204020204" charset="-122"/>
              </a:rPr>
              <a:t>托尔斯泰</a:t>
            </a:r>
            <a:r>
              <a:rPr lang="zh-CN" altLang="en-US" sz="1600">
                <a:latin typeface="仿宋_GB2312" panose="02010609030101010101" charset="-122"/>
                <a:ea typeface="微软雅黑" panose="020b0503020204020204" charset="-122"/>
                <a:cs typeface="微软雅黑" panose="020b0503020204020204" charset="-122"/>
              </a:rPr>
              <a:t>:人类将永远感激安徒生，他写了那么多美妙的故事。</a:t>
            </a:r>
          </a:p>
        </p:txBody>
      </p:sp>
      <p:sp>
        <p:nvSpPr>
          <p:cNvPr id="3" name="圆角矩形 2"/>
          <p:cNvSpPr/>
          <p:nvPr>
            <p:custDataLst>
              <p:tags r:id="rId5"/>
            </p:custDataLst>
          </p:nvPr>
        </p:nvSpPr>
        <p:spPr>
          <a:xfrm>
            <a:off x="4763135" y="1988185"/>
            <a:ext cx="2666365" cy="979170"/>
          </a:xfrm>
          <a:prstGeom prst="roundRect">
            <a:avLst/>
          </a:prstGeom>
          <a:solidFill>
            <a:srgbClr val="C00000"/>
          </a:solidFill>
          <a:ln>
            <a:noFill/>
          </a:ln>
          <a:effectLst>
            <a:innerShdw blurRad="63500" dist="50800" dir="8100000">
              <a:prstClr val="black">
                <a:alpha val="50000"/>
              </a:prstClr>
            </a:inn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印品黑体"/>
                <a:ea typeface="+mn-ea"/>
                <a:cs typeface="+mn-cs"/>
              </a:defRPr>
            </a:lvl1pPr>
            <a:lvl2pPr marL="457200" algn="l" defTabSz="914400" rtl="0" eaLnBrk="1" latinLnBrk="0" hangingPunct="1">
              <a:defRPr sz="1800" kern="1200">
                <a:solidFill>
                  <a:srgbClr val="FFFFFF"/>
                </a:solidFill>
                <a:latin typeface="印品黑体"/>
                <a:ea typeface="+mn-ea"/>
                <a:cs typeface="+mn-cs"/>
              </a:defRPr>
            </a:lvl2pPr>
            <a:lvl3pPr marL="914400" algn="l" defTabSz="914400" rtl="0" eaLnBrk="1" latinLnBrk="0" hangingPunct="1">
              <a:defRPr sz="1800" kern="1200">
                <a:solidFill>
                  <a:srgbClr val="FFFFFF"/>
                </a:solidFill>
                <a:latin typeface="印品黑体"/>
                <a:ea typeface="+mn-ea"/>
                <a:cs typeface="+mn-cs"/>
              </a:defRPr>
            </a:lvl3pPr>
            <a:lvl4pPr marL="1371600" algn="l" defTabSz="914400" rtl="0" eaLnBrk="1" latinLnBrk="0" hangingPunct="1">
              <a:defRPr sz="1800" kern="1200">
                <a:solidFill>
                  <a:srgbClr val="FFFFFF"/>
                </a:solidFill>
                <a:latin typeface="印品黑体"/>
                <a:ea typeface="+mn-ea"/>
                <a:cs typeface="+mn-cs"/>
              </a:defRPr>
            </a:lvl4pPr>
            <a:lvl5pPr marL="1828800" algn="l" defTabSz="914400" rtl="0" eaLnBrk="1" latinLnBrk="0" hangingPunct="1">
              <a:defRPr sz="1800" kern="1200">
                <a:solidFill>
                  <a:srgbClr val="FFFFFF"/>
                </a:solidFill>
                <a:latin typeface="印品黑体"/>
                <a:ea typeface="+mn-ea"/>
                <a:cs typeface="+mn-cs"/>
              </a:defRPr>
            </a:lvl5pPr>
            <a:lvl6pPr marL="2286000" algn="l" defTabSz="914400" rtl="0" eaLnBrk="1" latinLnBrk="0" hangingPunct="1">
              <a:defRPr sz="1800" kern="1200">
                <a:solidFill>
                  <a:srgbClr val="FFFFFF"/>
                </a:solidFill>
                <a:latin typeface="印品黑体"/>
                <a:ea typeface="+mn-ea"/>
                <a:cs typeface="+mn-cs"/>
              </a:defRPr>
            </a:lvl6pPr>
            <a:lvl7pPr marL="2743200" algn="l" defTabSz="914400" rtl="0" eaLnBrk="1" latinLnBrk="0" hangingPunct="1">
              <a:defRPr sz="1800" kern="1200">
                <a:solidFill>
                  <a:srgbClr val="FFFFFF"/>
                </a:solidFill>
                <a:latin typeface="印品黑体"/>
                <a:ea typeface="+mn-ea"/>
                <a:cs typeface="+mn-cs"/>
              </a:defRPr>
            </a:lvl7pPr>
            <a:lvl8pPr marL="3200400" algn="l" defTabSz="914400" rtl="0" eaLnBrk="1" latinLnBrk="0" hangingPunct="1">
              <a:defRPr sz="1800" kern="1200">
                <a:solidFill>
                  <a:srgbClr val="FFFFFF"/>
                </a:solidFill>
                <a:latin typeface="印品黑体"/>
                <a:ea typeface="+mn-ea"/>
                <a:cs typeface="+mn-cs"/>
              </a:defRPr>
            </a:lvl8pPr>
            <a:lvl9pPr marL="3657600" algn="l" defTabSz="914400" rtl="0" eaLnBrk="1" latinLnBrk="0" hangingPunct="1">
              <a:defRPr sz="1800" kern="1200">
                <a:solidFill>
                  <a:srgbClr val="FFFFFF"/>
                </a:solidFill>
                <a:latin typeface="印品黑体"/>
                <a:ea typeface="+mn-ea"/>
                <a:cs typeface="+mn-cs"/>
              </a:defRPr>
            </a:lvl9pPr>
          </a:lstStyle>
          <a:p>
            <a:pPr algn="ctr"/>
            <a:r>
              <a:rPr lang="zh-CN" sz="2400" b="1">
                <a:latin typeface="仿宋_GB2312" panose="02010609030101010101" charset="-122"/>
                <a:ea typeface="微软雅黑" panose="020b0503020204020204" charset="-122"/>
                <a:cs typeface="微软雅黑" panose="020b0503020204020204" charset="-122"/>
              </a:rPr>
              <a:t>名人名言</a:t>
            </a:r>
          </a:p>
        </p:txBody>
      </p:sp>
    </p:spTree>
  </p:cSld>
  <p:clrMapOvr>
    <a:masterClrMapping/>
  </p:clrMapOvr>
  <p:transition spd="slow">
    <p:comb/>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42" presetClass="entr" presetSubtype="0" dur="100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dur="1000" fill="hold" nodeType="withEffect">
                                  <p:stCondLst>
                                    <p:cond delay="200"/>
                                  </p:stCondLst>
                                  <p:childTnLst>
                                    <p:set>
                                      <p:cBhvr>
                                        <p:cTn id="11" dur="1" fill="hold">
                                          <p:stCondLst>
                                            <p:cond delay="0"/>
                                          </p:stCondLst>
                                        </p:cTn>
                                        <p:tgtEl>
                                          <p:spTgt spid="26"/>
                                        </p:tgtEl>
                                        <p:attrNameLst>
                                          <p:attrName>style.visibility</p:attrName>
                                        </p:attrNameLst>
                                      </p:cBhvr>
                                      <p:to>
                                        <p:strVal val="visible"/>
                                      </p:to>
                                    </p:set>
                                    <p:animEffect transition="in" filter="fade">
                                      <p:cBhvr>
                                        <p:cTn id="12" dur="1000"/>
                                        <p:tgtEl>
                                          <p:spTgt spid="26"/>
                                        </p:tgtEl>
                                      </p:cBhvr>
                                    </p:animEffect>
                                    <p:anim calcmode="lin" valueType="num">
                                      <p:cBhvr>
                                        <p:cTn id="13" dur="1000" fill="hold"/>
                                        <p:tgtEl>
                                          <p:spTgt spid="26"/>
                                        </p:tgtEl>
                                        <p:attrNameLst>
                                          <p:attrName>ppt_x</p:attrName>
                                        </p:attrNameLst>
                                      </p:cBhvr>
                                      <p:tavLst>
                                        <p:tav tm="0">
                                          <p:val>
                                            <p:strVal val="#ppt_x"/>
                                          </p:val>
                                        </p:tav>
                                        <p:tav tm="100000">
                                          <p:val>
                                            <p:strVal val="#ppt_x"/>
                                          </p:val>
                                        </p:tav>
                                      </p:tavLst>
                                    </p:anim>
                                    <p:anim calcmode="lin" valueType="num">
                                      <p:cBhvr>
                                        <p:cTn id="14" dur="1000" fill="hold"/>
                                        <p:tgtEl>
                                          <p:spTgt spid="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7">
            <a:lum/>
          </a:blip>
          <a:stretch>
            <a:fillRect/>
          </a:stretch>
        </a:blipFill>
        <a:effectLst/>
      </p:bgPr>
    </p:bg>
    <p:spTree>
      <p:nvGrpSpPr>
        <p:cNvPr id="1" name=""/>
        <p:cNvGrpSpPr/>
        <p:nvPr/>
      </p:nvGrpSpPr>
      <p:grpSpPr>
        <a:xfrm>
          <a:off x="0" y="0"/>
          <a:ext cx="0" cy="0"/>
        </a:xfrm>
      </p:grpSpPr>
      <p:pic>
        <p:nvPicPr>
          <p:cNvPr id="6" name="Picture 4"/>
          <p:cNvPicPr>
            <a:picLocks noChangeAspect="1" noChangeArrowheads="1"/>
          </p:cNvPicPr>
          <p:nvPr>
            <p:custDataLst>
              <p:tags r:id="rId5"/>
            </p:custDataLst>
          </p:nvPr>
        </p:nvPicPr>
        <p:blipFill>
          <a:blip r:embed="rId3">
            <a:extLst>
              <a:ext uri="{BEBA8EAE-BF5A-486C-A8C5-ECC9F3942E4B}">
                <a14:imgProps xmlns:a14="http://schemas.microsoft.com/office/drawing/2010/main">
                  <a14:imgLayer r:embed="rId4">
                    <a14:imgEffect>
                      <a14:saturation sat="300000"/>
                    </a14:imgEffect>
                  </a14:imgLayer>
                </a14:imgProps>
              </a:ext>
            </a:extLst>
          </a:blip>
          <a:srcRect t="-306"/>
          <a:stretch>
            <a:fillRect/>
          </a:stretch>
        </p:blipFill>
        <p:spPr bwMode="auto">
          <a:xfrm>
            <a:off x="967978" y="1686313"/>
            <a:ext cx="2775428" cy="3794506"/>
          </a:xfrm>
          <a:prstGeom prst="rect">
            <a:avLst/>
          </a:prstGeom>
          <a:ln>
            <a:noFill/>
          </a:ln>
          <a:effectLst>
            <a:outerShdw blurRad="50800" dist="38100" dir="2700000" algn="tl" rotWithShape="0">
              <a:prstClr val="black">
                <a:alpha val="40000"/>
              </a:prstClr>
            </a:outerShdw>
          </a:effectLst>
          <a:extLst>
            <a:ext uri="{909E8E84-426E-40DD-AFC4-6F175D3DCCD1}">
              <a14:hiddenFill xmlns:a14="http://schemas.microsoft.com/office/drawing/2010/main">
                <a:solidFill>
                  <a:srgbClr val="FFFFFF"/>
                </a:solidFill>
              </a14:hiddenFill>
            </a:ext>
          </a:extLst>
        </p:spPr>
      </p:pic>
      <p:sp>
        <p:nvSpPr>
          <p:cNvPr id="4" name="文本框 3"/>
          <p:cNvSpPr txBox="1"/>
          <p:nvPr/>
        </p:nvSpPr>
        <p:spPr>
          <a:xfrm>
            <a:off x="997585" y="5720715"/>
            <a:ext cx="2635885" cy="46037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latin typeface="仿宋_GB2312" panose="02010609030101010101" charset="-122"/>
                <a:ea typeface="微软雅黑" panose="020b0503020204020204" charset="-122"/>
              </a:rPr>
              <a:t>安徒生</a:t>
            </a:r>
          </a:p>
        </p:txBody>
      </p:sp>
      <p:sp>
        <p:nvSpPr>
          <p:cNvPr id="5" name="文本框 4"/>
          <p:cNvSpPr txBox="1"/>
          <p:nvPr/>
        </p:nvSpPr>
        <p:spPr>
          <a:xfrm>
            <a:off x="4050030" y="1068705"/>
            <a:ext cx="6988175" cy="4523105"/>
          </a:xfrm>
          <a:prstGeom prst="rect">
            <a:avLst/>
          </a:prstGeom>
          <a:noFill/>
          <a:ln w="9525">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微软雅黑" panose="020b0503020204020204" charset="-122"/>
                <a:ea typeface="微软雅黑" panose="020b0503020204020204" charset="-122"/>
                <a:cs typeface="微软雅黑" panose="020b0503020204020204" charset="-122"/>
              </a:rPr>
              <a:t>   汉斯·克里斯汀·安徒生（Hans Christian Andersen，1805年4月2日-1875年8月4日），丹麦19世纪童话作家，出生于丹麦菲英岛欧登塞市，毕业于哥本哈根大学，被誉为“世界儿童文学的太阳”。</a:t>
            </a:r>
          </a:p>
          <a:p>
            <a:r>
              <a:rPr lang="zh-CN" altLang="en-US" sz="2400">
                <a:latin typeface="微软雅黑" panose="020b0503020204020204" charset="-122"/>
                <a:ea typeface="微软雅黑" panose="020b0503020204020204" charset="-122"/>
                <a:cs typeface="微软雅黑" panose="020b0503020204020204" charset="-122"/>
              </a:rPr>
              <a:t>    安徒生生前获得皇家致敬，被称赞为“给全欧洲的一代孩子带来了欢乐”。他的童话作品被翻译为150多种语言，在全球出版。他一生坚持不懈地进行创作，以诗意而又幽默的笔调，改变了现代童话的面貌，并开启了童话创作的先河，被尊为“现代童话之父”。1875年8月4日，安徒生因肝癌逝世，享年70岁。</a:t>
            </a:r>
          </a:p>
        </p:txBody>
      </p:sp>
      <p:pic>
        <p:nvPicPr>
          <p:cNvPr id="3" name="图片 2"/>
          <p:cNvPicPr>
            <a:picLocks noChangeAspect="1"/>
          </p:cNvPicPr>
          <p:nvPr/>
        </p:nvPicPr>
        <p:blipFill>
          <a:blip r:embed="rId6"/>
          <a:stretch>
            <a:fillRect/>
          </a:stretch>
        </p:blipFill>
        <p:spPr>
          <a:xfrm flipH="1">
            <a:off x="9261068" y="5208403"/>
            <a:ext cx="3238095" cy="1726984"/>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32" dur="2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lum/>
          </a:blip>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stretch>
            <a:fillRect/>
          </a:stretch>
        </p:blipFill>
        <p:spPr>
          <a:xfrm flipH="1">
            <a:off x="9261068" y="5208403"/>
            <a:ext cx="3238095" cy="1726984"/>
          </a:xfrm>
          <a:prstGeom prst="rect">
            <a:avLst/>
          </a:prstGeom>
        </p:spPr>
      </p:pic>
      <p:sp>
        <p:nvSpPr>
          <p:cNvPr id="2" name="文本框 1"/>
          <p:cNvSpPr txBox="1"/>
          <p:nvPr/>
        </p:nvSpPr>
        <p:spPr>
          <a:xfrm>
            <a:off x="1725295" y="1601470"/>
            <a:ext cx="8741410" cy="4523105"/>
          </a:xfrm>
          <a:prstGeom prst="rect">
            <a:avLst/>
          </a:prstGeom>
          <a:noFill/>
          <a:ln>
            <a:solidFill>
              <a:schemeClr val="tx1"/>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00025" fontAlgn="auto">
              <a:lnSpc>
                <a:spcPct val="150000"/>
              </a:lnSpc>
              <a:tabLst>
                <a:tab pos="890905"/>
                <a:tab pos="1622425"/>
                <a:tab pos="2356485"/>
                <a:tab pos="3142615"/>
              </a:tabLst>
            </a:pPr>
            <a:r>
              <a:rPr altLang="zh-CN" sz="2400">
                <a:solidFill>
                  <a:schemeClr val="tx1"/>
                </a:solidFill>
                <a:latin typeface="微软雅黑" panose="020b0503020204020204" charset="-122"/>
                <a:ea typeface="微软雅黑" panose="020b0503020204020204" charset="-122"/>
                <a:cs typeface="微软雅黑" panose="020b0503020204020204" charset="-122"/>
                <a:sym typeface="+mn-ea"/>
              </a:rPr>
              <a:t>童话是一种儿童文学体裁，通常具有奇幻、冒险、魔法等元素，通过丰富的想象、幻想和夸张来塑造形象，反映生活，对儿童进行思想教育。</a:t>
            </a:r>
          </a:p>
          <a:p>
            <a:pPr indent="200025" fontAlgn="auto">
              <a:lnSpc>
                <a:spcPct val="150000"/>
              </a:lnSpc>
              <a:tabLst>
                <a:tab pos="890905"/>
                <a:tab pos="1622425"/>
                <a:tab pos="2356485"/>
                <a:tab pos="3142615"/>
              </a:tabLst>
            </a:pPr>
            <a:r>
              <a:rPr altLang="zh-CN" sz="2400">
                <a:solidFill>
                  <a:schemeClr val="tx1"/>
                </a:solidFill>
                <a:latin typeface="微软雅黑" panose="020b0503020204020204" charset="-122"/>
                <a:ea typeface="微软雅黑" panose="020b0503020204020204" charset="-122"/>
                <a:cs typeface="微软雅黑" panose="020b0503020204020204" charset="-122"/>
                <a:sym typeface="+mn-ea"/>
              </a:rPr>
              <a:t>语言通俗、生动，故事情节曲折离奇，引人入胜。以塑造富有想象力和创造力的角色、情节和语言为特点。童话起源于民间口头文学，经过数百年的发展，已经成为了世界文学的重要组成部分。</a:t>
            </a:r>
          </a:p>
          <a:p>
            <a:pPr indent="200025" fontAlgn="auto">
              <a:lnSpc>
                <a:spcPct val="150000"/>
              </a:lnSpc>
              <a:tabLst>
                <a:tab pos="890905"/>
                <a:tab pos="1622425"/>
                <a:tab pos="2356485"/>
                <a:tab pos="3142615"/>
              </a:tabLst>
            </a:pPr>
            <a:endParaRPr altLang="zh-CN" sz="2400">
              <a:solidFill>
                <a:schemeClr val="tx1"/>
              </a:solidFill>
              <a:latin typeface="微软雅黑" panose="020b0503020204020204" charset="-122"/>
              <a:ea typeface="微软雅黑" panose="020b0503020204020204" charset="-122"/>
              <a:cs typeface="微软雅黑" panose="020b0503020204020204" charset="-122"/>
              <a:sym typeface="+mn-ea"/>
            </a:endParaRPr>
          </a:p>
        </p:txBody>
      </p:sp>
      <p:sp>
        <p:nvSpPr>
          <p:cNvPr id="7" name="圆角矩形 6"/>
          <p:cNvSpPr/>
          <p:nvPr>
            <p:custDataLst>
              <p:tags r:id="rId4"/>
            </p:custDataLst>
          </p:nvPr>
        </p:nvSpPr>
        <p:spPr>
          <a:xfrm>
            <a:off x="1351915" y="554355"/>
            <a:ext cx="2346960" cy="466090"/>
          </a:xfrm>
          <a:prstGeom prst="roundRect">
            <a:avLst/>
          </a:prstGeom>
          <a:solidFill>
            <a:srgbClr val="C00000"/>
          </a:solidFill>
          <a:ln>
            <a:noFill/>
          </a:ln>
          <a:effectLst>
            <a:innerShdw blurRad="63500" dist="50800" dir="8100000">
              <a:prstClr val="black">
                <a:alpha val="50000"/>
              </a:prstClr>
            </a:inn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印品黑体"/>
                <a:ea typeface="+mn-ea"/>
                <a:cs typeface="+mn-cs"/>
              </a:defRPr>
            </a:lvl1pPr>
            <a:lvl2pPr marL="457200" algn="l" defTabSz="914400" rtl="0" eaLnBrk="1" latinLnBrk="0" hangingPunct="1">
              <a:defRPr sz="1800" kern="1200">
                <a:solidFill>
                  <a:srgbClr val="FFFFFF"/>
                </a:solidFill>
                <a:latin typeface="印品黑体"/>
                <a:ea typeface="+mn-ea"/>
                <a:cs typeface="+mn-cs"/>
              </a:defRPr>
            </a:lvl2pPr>
            <a:lvl3pPr marL="914400" algn="l" defTabSz="914400" rtl="0" eaLnBrk="1" latinLnBrk="0" hangingPunct="1">
              <a:defRPr sz="1800" kern="1200">
                <a:solidFill>
                  <a:srgbClr val="FFFFFF"/>
                </a:solidFill>
                <a:latin typeface="印品黑体"/>
                <a:ea typeface="+mn-ea"/>
                <a:cs typeface="+mn-cs"/>
              </a:defRPr>
            </a:lvl3pPr>
            <a:lvl4pPr marL="1371600" algn="l" defTabSz="914400" rtl="0" eaLnBrk="1" latinLnBrk="0" hangingPunct="1">
              <a:defRPr sz="1800" kern="1200">
                <a:solidFill>
                  <a:srgbClr val="FFFFFF"/>
                </a:solidFill>
                <a:latin typeface="印品黑体"/>
                <a:ea typeface="+mn-ea"/>
                <a:cs typeface="+mn-cs"/>
              </a:defRPr>
            </a:lvl4pPr>
            <a:lvl5pPr marL="1828800" algn="l" defTabSz="914400" rtl="0" eaLnBrk="1" latinLnBrk="0" hangingPunct="1">
              <a:defRPr sz="1800" kern="1200">
                <a:solidFill>
                  <a:srgbClr val="FFFFFF"/>
                </a:solidFill>
                <a:latin typeface="印品黑体"/>
                <a:ea typeface="+mn-ea"/>
                <a:cs typeface="+mn-cs"/>
              </a:defRPr>
            </a:lvl5pPr>
            <a:lvl6pPr marL="2286000" algn="l" defTabSz="914400" rtl="0" eaLnBrk="1" latinLnBrk="0" hangingPunct="1">
              <a:defRPr sz="1800" kern="1200">
                <a:solidFill>
                  <a:srgbClr val="FFFFFF"/>
                </a:solidFill>
                <a:latin typeface="印品黑体"/>
                <a:ea typeface="+mn-ea"/>
                <a:cs typeface="+mn-cs"/>
              </a:defRPr>
            </a:lvl6pPr>
            <a:lvl7pPr marL="2743200" algn="l" defTabSz="914400" rtl="0" eaLnBrk="1" latinLnBrk="0" hangingPunct="1">
              <a:defRPr sz="1800" kern="1200">
                <a:solidFill>
                  <a:srgbClr val="FFFFFF"/>
                </a:solidFill>
                <a:latin typeface="印品黑体"/>
                <a:ea typeface="+mn-ea"/>
                <a:cs typeface="+mn-cs"/>
              </a:defRPr>
            </a:lvl7pPr>
            <a:lvl8pPr marL="3200400" algn="l" defTabSz="914400" rtl="0" eaLnBrk="1" latinLnBrk="0" hangingPunct="1">
              <a:defRPr sz="1800" kern="1200">
                <a:solidFill>
                  <a:srgbClr val="FFFFFF"/>
                </a:solidFill>
                <a:latin typeface="印品黑体"/>
                <a:ea typeface="+mn-ea"/>
                <a:cs typeface="+mn-cs"/>
              </a:defRPr>
            </a:lvl8pPr>
            <a:lvl9pPr marL="3657600" algn="l" defTabSz="914400" rtl="0" eaLnBrk="1" latinLnBrk="0" hangingPunct="1">
              <a:defRPr sz="1800" kern="1200">
                <a:solidFill>
                  <a:srgbClr val="FFFFFF"/>
                </a:solidFill>
                <a:latin typeface="印品黑体"/>
                <a:ea typeface="+mn-ea"/>
                <a:cs typeface="+mn-cs"/>
              </a:defRPr>
            </a:lvl9pPr>
          </a:lstStyle>
          <a:p>
            <a:pPr algn="ctr"/>
            <a:r>
              <a:rPr lang="zh-CN" sz="2400" b="1">
                <a:latin typeface="仿宋_GB2312" panose="02010609030101010101" charset="-122"/>
                <a:ea typeface="微软雅黑" panose="020b0503020204020204" charset="-122"/>
                <a:cs typeface="微软雅黑" panose="020b0503020204020204" charset="-122"/>
              </a:rPr>
              <a:t>什么是童话？</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32" dur="2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lum/>
          </a:blip>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stretch>
            <a:fillRect/>
          </a:stretch>
        </p:blipFill>
        <p:spPr>
          <a:xfrm flipH="1">
            <a:off x="9261068" y="5208403"/>
            <a:ext cx="3238095" cy="1726984"/>
          </a:xfrm>
          <a:prstGeom prst="rect">
            <a:avLst/>
          </a:prstGeom>
        </p:spPr>
      </p:pic>
      <p:sp>
        <p:nvSpPr>
          <p:cNvPr id="2" name="文本框 1"/>
          <p:cNvSpPr txBox="1"/>
          <p:nvPr/>
        </p:nvSpPr>
        <p:spPr>
          <a:xfrm>
            <a:off x="2258060" y="2076450"/>
            <a:ext cx="7675880" cy="30460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00025" fontAlgn="auto">
              <a:lnSpc>
                <a:spcPct val="150000"/>
              </a:lnSpc>
              <a:tabLst>
                <a:tab pos="890905"/>
                <a:tab pos="1622425"/>
                <a:tab pos="2356485"/>
                <a:tab pos="3142615"/>
              </a:tabLst>
            </a:pPr>
            <a:r>
              <a:rPr lang="en-US" altLang="zh-CN" sz="3200">
                <a:solidFill>
                  <a:schemeClr val="tx1"/>
                </a:solidFill>
                <a:latin typeface="微软雅黑" panose="020b0503020204020204" charset="-122"/>
                <a:ea typeface="微软雅黑" panose="020b0503020204020204" charset="-122"/>
                <a:cs typeface="微软雅黑" panose="020b0503020204020204" charset="-122"/>
                <a:sym typeface="+mn-ea"/>
              </a:rPr>
              <a:t>1.</a:t>
            </a:r>
            <a:r>
              <a:rPr lang="zh-CN" altLang="zh-CN" sz="3200">
                <a:solidFill>
                  <a:schemeClr val="tx1"/>
                </a:solidFill>
                <a:latin typeface="微软雅黑" panose="020b0503020204020204" charset="-122"/>
                <a:ea typeface="微软雅黑" panose="020b0503020204020204" charset="-122"/>
                <a:cs typeface="微软雅黑" panose="020b0503020204020204" charset="-122"/>
                <a:sym typeface="+mn-ea"/>
              </a:rPr>
              <a:t>学习快速阅读</a:t>
            </a:r>
            <a:r>
              <a:rPr lang="en-US" altLang="zh-CN" sz="3200">
                <a:solidFill>
                  <a:schemeClr val="tx1"/>
                </a:solidFill>
                <a:latin typeface="微软雅黑" panose="020b0503020204020204" charset="-122"/>
                <a:ea typeface="微软雅黑" panose="020b0503020204020204" charset="-122"/>
                <a:cs typeface="微软雅黑" panose="020b0503020204020204" charset="-122"/>
                <a:sym typeface="+mn-ea"/>
              </a:rPr>
              <a:t>,</a:t>
            </a:r>
            <a:r>
              <a:rPr lang="zh-CN" altLang="zh-CN" sz="3200">
                <a:solidFill>
                  <a:schemeClr val="tx1"/>
                </a:solidFill>
                <a:latin typeface="微软雅黑" panose="020b0503020204020204" charset="-122"/>
                <a:ea typeface="微软雅黑" panose="020b0503020204020204" charset="-122"/>
                <a:cs typeface="微软雅黑" panose="020b0503020204020204" charset="-122"/>
                <a:sym typeface="+mn-ea"/>
              </a:rPr>
              <a:t>了解童话的特点。</a:t>
            </a:r>
            <a:endParaRPr lang="zh-CN" altLang="zh-CN" sz="3200">
              <a:solidFill>
                <a:schemeClr val="tx1"/>
              </a:solidFill>
              <a:latin typeface="微软雅黑" panose="020b0503020204020204" charset="-122"/>
              <a:ea typeface="微软雅黑" panose="020b0503020204020204" charset="-122"/>
              <a:cs typeface="微软雅黑" panose="020b0503020204020204" charset="-122"/>
            </a:endParaRPr>
          </a:p>
          <a:p>
            <a:pPr indent="200025" fontAlgn="auto">
              <a:lnSpc>
                <a:spcPct val="150000"/>
              </a:lnSpc>
              <a:tabLst>
                <a:tab pos="890905"/>
                <a:tab pos="1622425"/>
                <a:tab pos="2356485"/>
                <a:tab pos="3142615"/>
              </a:tabLst>
            </a:pPr>
            <a:r>
              <a:rPr lang="en-US" altLang="zh-CN" sz="3200">
                <a:solidFill>
                  <a:schemeClr val="tx1"/>
                </a:solidFill>
                <a:latin typeface="微软雅黑" panose="020b0503020204020204" charset="-122"/>
                <a:ea typeface="微软雅黑" panose="020b0503020204020204" charset="-122"/>
                <a:cs typeface="微软雅黑" panose="020b0503020204020204" charset="-122"/>
                <a:sym typeface="+mn-ea"/>
              </a:rPr>
              <a:t>2.</a:t>
            </a:r>
            <a:r>
              <a:rPr lang="zh-CN" altLang="en-US" sz="3200">
                <a:solidFill>
                  <a:schemeClr val="tx1"/>
                </a:solidFill>
                <a:latin typeface="微软雅黑" panose="020b0503020204020204" charset="-122"/>
                <a:ea typeface="微软雅黑" panose="020b0503020204020204" charset="-122"/>
                <a:cs typeface="微软雅黑" panose="020b0503020204020204" charset="-122"/>
                <a:sym typeface="+mn-ea"/>
              </a:rPr>
              <a:t>品析</a:t>
            </a:r>
            <a:r>
              <a:rPr lang="zh-CN" altLang="zh-CN" sz="3200">
                <a:solidFill>
                  <a:schemeClr val="tx1"/>
                </a:solidFill>
                <a:latin typeface="微软雅黑" panose="020b0503020204020204" charset="-122"/>
                <a:ea typeface="微软雅黑" panose="020b0503020204020204" charset="-122"/>
                <a:cs typeface="微软雅黑" panose="020b0503020204020204" charset="-122"/>
                <a:sym typeface="+mn-ea"/>
              </a:rPr>
              <a:t>关键词句</a:t>
            </a:r>
            <a:r>
              <a:rPr lang="en-US" altLang="zh-CN" sz="3200">
                <a:solidFill>
                  <a:schemeClr val="tx1"/>
                </a:solidFill>
                <a:latin typeface="微软雅黑" panose="020b0503020204020204" charset="-122"/>
                <a:ea typeface="微软雅黑" panose="020b0503020204020204" charset="-122"/>
                <a:cs typeface="微软雅黑" panose="020b0503020204020204" charset="-122"/>
                <a:sym typeface="+mn-ea"/>
              </a:rPr>
              <a:t>,</a:t>
            </a:r>
            <a:r>
              <a:rPr lang="zh-CN" altLang="zh-CN" sz="3200">
                <a:solidFill>
                  <a:schemeClr val="tx1"/>
                </a:solidFill>
                <a:latin typeface="微软雅黑" panose="020b0503020204020204" charset="-122"/>
                <a:ea typeface="微软雅黑" panose="020b0503020204020204" charset="-122"/>
                <a:cs typeface="微软雅黑" panose="020b0503020204020204" charset="-122"/>
                <a:sym typeface="+mn-ea"/>
              </a:rPr>
              <a:t>学习刻画人物的方法。</a:t>
            </a:r>
            <a:endParaRPr lang="zh-CN" altLang="zh-CN" sz="3200">
              <a:solidFill>
                <a:schemeClr val="tx1"/>
              </a:solidFill>
              <a:latin typeface="微软雅黑" panose="020b0503020204020204" charset="-122"/>
              <a:ea typeface="微软雅黑" panose="020b0503020204020204" charset="-122"/>
              <a:cs typeface="微软雅黑" panose="020b0503020204020204" charset="-122"/>
            </a:endParaRPr>
          </a:p>
          <a:p>
            <a:pPr indent="200025" fontAlgn="auto">
              <a:lnSpc>
                <a:spcPct val="150000"/>
              </a:lnSpc>
              <a:tabLst>
                <a:tab pos="890905"/>
                <a:tab pos="1622425"/>
                <a:tab pos="2356485"/>
                <a:tab pos="3142615"/>
              </a:tabLst>
            </a:pPr>
            <a:r>
              <a:rPr lang="en-US" altLang="zh-CN" sz="3200">
                <a:solidFill>
                  <a:schemeClr val="tx1"/>
                </a:solidFill>
                <a:latin typeface="微软雅黑" panose="020b0503020204020204" charset="-122"/>
                <a:ea typeface="微软雅黑" panose="020b0503020204020204" charset="-122"/>
                <a:cs typeface="微软雅黑" panose="020b0503020204020204" charset="-122"/>
                <a:sym typeface="+mn-ea"/>
              </a:rPr>
              <a:t>3.</a:t>
            </a:r>
            <a:r>
              <a:rPr lang="zh-CN" altLang="zh-CN" sz="3200">
                <a:solidFill>
                  <a:schemeClr val="tx1"/>
                </a:solidFill>
                <a:latin typeface="微软雅黑" panose="020b0503020204020204" charset="-122"/>
                <a:ea typeface="微软雅黑" panose="020b0503020204020204" charset="-122"/>
                <a:cs typeface="微软雅黑" panose="020b0503020204020204" charset="-122"/>
                <a:sym typeface="+mn-ea"/>
              </a:rPr>
              <a:t>理解文章标题的含意及作用。</a:t>
            </a:r>
            <a:endParaRPr lang="zh-CN" altLang="zh-CN" sz="3200">
              <a:solidFill>
                <a:schemeClr val="tx1"/>
              </a:solidFill>
              <a:latin typeface="微软雅黑" panose="020b0503020204020204" charset="-122"/>
              <a:ea typeface="微软雅黑" panose="020b0503020204020204" charset="-122"/>
              <a:cs typeface="微软雅黑" panose="020b0503020204020204" charset="-122"/>
            </a:endParaRPr>
          </a:p>
          <a:p>
            <a:pPr fontAlgn="auto">
              <a:lnSpc>
                <a:spcPct val="150000"/>
              </a:lnSpc>
            </a:pPr>
            <a:endParaRPr lang="zh-CN" altLang="zh-CN" sz="3200">
              <a:solidFill>
                <a:schemeClr val="tx1"/>
              </a:solidFill>
              <a:latin typeface="微软雅黑" panose="020b0503020204020204" charset="-122"/>
              <a:ea typeface="微软雅黑" panose="020b0503020204020204" charset="-122"/>
              <a:cs typeface="微软雅黑" panose="020b0503020204020204" charset="-122"/>
            </a:endParaRPr>
          </a:p>
        </p:txBody>
      </p:sp>
      <p:sp>
        <p:nvSpPr>
          <p:cNvPr id="7" name="圆角矩形 6"/>
          <p:cNvSpPr/>
          <p:nvPr>
            <p:custDataLst>
              <p:tags r:id="rId4"/>
            </p:custDataLst>
          </p:nvPr>
        </p:nvSpPr>
        <p:spPr>
          <a:xfrm>
            <a:off x="1351915" y="554355"/>
            <a:ext cx="2346960" cy="466090"/>
          </a:xfrm>
          <a:prstGeom prst="roundRect">
            <a:avLst/>
          </a:prstGeom>
          <a:solidFill>
            <a:srgbClr val="C00000"/>
          </a:solidFill>
          <a:ln>
            <a:noFill/>
          </a:ln>
          <a:effectLst>
            <a:innerShdw blurRad="63500" dist="50800" dir="8100000">
              <a:prstClr val="black">
                <a:alpha val="50000"/>
              </a:prstClr>
            </a:inn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印品黑体"/>
                <a:ea typeface="+mn-ea"/>
                <a:cs typeface="+mn-cs"/>
              </a:defRPr>
            </a:lvl1pPr>
            <a:lvl2pPr marL="457200" algn="l" defTabSz="914400" rtl="0" eaLnBrk="1" latinLnBrk="0" hangingPunct="1">
              <a:defRPr sz="1800" kern="1200">
                <a:solidFill>
                  <a:srgbClr val="FFFFFF"/>
                </a:solidFill>
                <a:latin typeface="印品黑体"/>
                <a:ea typeface="+mn-ea"/>
                <a:cs typeface="+mn-cs"/>
              </a:defRPr>
            </a:lvl2pPr>
            <a:lvl3pPr marL="914400" algn="l" defTabSz="914400" rtl="0" eaLnBrk="1" latinLnBrk="0" hangingPunct="1">
              <a:defRPr sz="1800" kern="1200">
                <a:solidFill>
                  <a:srgbClr val="FFFFFF"/>
                </a:solidFill>
                <a:latin typeface="印品黑体"/>
                <a:ea typeface="+mn-ea"/>
                <a:cs typeface="+mn-cs"/>
              </a:defRPr>
            </a:lvl3pPr>
            <a:lvl4pPr marL="1371600" algn="l" defTabSz="914400" rtl="0" eaLnBrk="1" latinLnBrk="0" hangingPunct="1">
              <a:defRPr sz="1800" kern="1200">
                <a:solidFill>
                  <a:srgbClr val="FFFFFF"/>
                </a:solidFill>
                <a:latin typeface="印品黑体"/>
                <a:ea typeface="+mn-ea"/>
                <a:cs typeface="+mn-cs"/>
              </a:defRPr>
            </a:lvl4pPr>
            <a:lvl5pPr marL="1828800" algn="l" defTabSz="914400" rtl="0" eaLnBrk="1" latinLnBrk="0" hangingPunct="1">
              <a:defRPr sz="1800" kern="1200">
                <a:solidFill>
                  <a:srgbClr val="FFFFFF"/>
                </a:solidFill>
                <a:latin typeface="印品黑体"/>
                <a:ea typeface="+mn-ea"/>
                <a:cs typeface="+mn-cs"/>
              </a:defRPr>
            </a:lvl5pPr>
            <a:lvl6pPr marL="2286000" algn="l" defTabSz="914400" rtl="0" eaLnBrk="1" latinLnBrk="0" hangingPunct="1">
              <a:defRPr sz="1800" kern="1200">
                <a:solidFill>
                  <a:srgbClr val="FFFFFF"/>
                </a:solidFill>
                <a:latin typeface="印品黑体"/>
                <a:ea typeface="+mn-ea"/>
                <a:cs typeface="+mn-cs"/>
              </a:defRPr>
            </a:lvl6pPr>
            <a:lvl7pPr marL="2743200" algn="l" defTabSz="914400" rtl="0" eaLnBrk="1" latinLnBrk="0" hangingPunct="1">
              <a:defRPr sz="1800" kern="1200">
                <a:solidFill>
                  <a:srgbClr val="FFFFFF"/>
                </a:solidFill>
                <a:latin typeface="印品黑体"/>
                <a:ea typeface="+mn-ea"/>
                <a:cs typeface="+mn-cs"/>
              </a:defRPr>
            </a:lvl7pPr>
            <a:lvl8pPr marL="3200400" algn="l" defTabSz="914400" rtl="0" eaLnBrk="1" latinLnBrk="0" hangingPunct="1">
              <a:defRPr sz="1800" kern="1200">
                <a:solidFill>
                  <a:srgbClr val="FFFFFF"/>
                </a:solidFill>
                <a:latin typeface="印品黑体"/>
                <a:ea typeface="+mn-ea"/>
                <a:cs typeface="+mn-cs"/>
              </a:defRPr>
            </a:lvl8pPr>
            <a:lvl9pPr marL="3657600" algn="l" defTabSz="914400" rtl="0" eaLnBrk="1" latinLnBrk="0" hangingPunct="1">
              <a:defRPr sz="1800" kern="1200">
                <a:solidFill>
                  <a:srgbClr val="FFFFFF"/>
                </a:solidFill>
                <a:latin typeface="印品黑体"/>
                <a:ea typeface="+mn-ea"/>
                <a:cs typeface="+mn-cs"/>
              </a:defRPr>
            </a:lvl9pPr>
          </a:lstStyle>
          <a:p>
            <a:pPr algn="ctr"/>
            <a:r>
              <a:rPr lang="zh-CN" sz="2400" b="1">
                <a:latin typeface="仿宋_GB2312" panose="02010609030101010101" charset="-122"/>
                <a:ea typeface="微软雅黑" panose="020b0503020204020204" charset="-122"/>
                <a:cs typeface="微软雅黑" panose="020b0503020204020204" charset="-122"/>
              </a:rPr>
              <a:t>学习目标</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32" dur="2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lum/>
          </a:blip>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stretch>
            <a:fillRect/>
          </a:stretch>
        </p:blipFill>
        <p:spPr>
          <a:xfrm flipH="1">
            <a:off x="9261068" y="5208403"/>
            <a:ext cx="3238095" cy="1726984"/>
          </a:xfrm>
          <a:prstGeom prst="rect">
            <a:avLst/>
          </a:prstGeom>
        </p:spPr>
      </p:pic>
      <p:sp>
        <p:nvSpPr>
          <p:cNvPr id="2" name="文本框 1"/>
          <p:cNvSpPr txBox="1"/>
          <p:nvPr/>
        </p:nvSpPr>
        <p:spPr>
          <a:xfrm>
            <a:off x="1604645" y="1494790"/>
            <a:ext cx="8983345" cy="156845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50000"/>
              </a:lnSpc>
            </a:pPr>
            <a:r>
              <a:rPr lang="zh-CN" sz="3200">
                <a:solidFill>
                  <a:schemeClr val="tx1"/>
                </a:solidFill>
                <a:latin typeface="微软雅黑" panose="020b0503020204020204" charset="-122"/>
                <a:ea typeface="微软雅黑" panose="020b0503020204020204" charset="-122"/>
                <a:cs typeface="微软雅黑" panose="020b0503020204020204" charset="-122"/>
                <a:sym typeface="+mn-ea"/>
              </a:rPr>
              <a:t>快速阅读。概括一下这篇故事主要说的是什么？（</a:t>
            </a:r>
            <a:r>
              <a:rPr lang="en-US" altLang="zh-CN" sz="3200">
                <a:solidFill>
                  <a:schemeClr val="tx1"/>
                </a:solidFill>
                <a:latin typeface="微软雅黑" panose="020b0503020204020204" charset="-122"/>
                <a:ea typeface="微软雅黑" panose="020b0503020204020204" charset="-122"/>
                <a:cs typeface="微软雅黑" panose="020b0503020204020204" charset="-122"/>
                <a:sym typeface="+mn-ea"/>
              </a:rPr>
              <a:t>5min</a:t>
            </a:r>
            <a:r>
              <a:rPr lang="zh-CN" altLang="en-US" sz="3200">
                <a:solidFill>
                  <a:schemeClr val="tx1"/>
                </a:solidFill>
                <a:latin typeface="微软雅黑" panose="020b0503020204020204" charset="-122"/>
                <a:ea typeface="微软雅黑" panose="020b0503020204020204" charset="-122"/>
                <a:cs typeface="微软雅黑" panose="020b0503020204020204" charset="-122"/>
                <a:sym typeface="+mn-ea"/>
              </a:rPr>
              <a:t>）</a:t>
            </a:r>
          </a:p>
        </p:txBody>
      </p:sp>
      <p:sp>
        <p:nvSpPr>
          <p:cNvPr id="7" name="圆角矩形 6"/>
          <p:cNvSpPr/>
          <p:nvPr>
            <p:custDataLst>
              <p:tags r:id="rId4"/>
            </p:custDataLst>
          </p:nvPr>
        </p:nvSpPr>
        <p:spPr>
          <a:xfrm>
            <a:off x="1351915" y="554355"/>
            <a:ext cx="2346960" cy="466090"/>
          </a:xfrm>
          <a:prstGeom prst="roundRect">
            <a:avLst/>
          </a:prstGeom>
          <a:solidFill>
            <a:srgbClr val="C00000"/>
          </a:solidFill>
          <a:ln>
            <a:noFill/>
          </a:ln>
          <a:effectLst>
            <a:innerShdw blurRad="63500" dist="50800" dir="8100000">
              <a:prstClr val="black">
                <a:alpha val="50000"/>
              </a:prstClr>
            </a:inn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印品黑体"/>
                <a:ea typeface="+mn-ea"/>
                <a:cs typeface="+mn-cs"/>
              </a:defRPr>
            </a:lvl1pPr>
            <a:lvl2pPr marL="457200" algn="l" defTabSz="914400" rtl="0" eaLnBrk="1" latinLnBrk="0" hangingPunct="1">
              <a:defRPr sz="1800" kern="1200">
                <a:solidFill>
                  <a:srgbClr val="FFFFFF"/>
                </a:solidFill>
                <a:latin typeface="印品黑体"/>
                <a:ea typeface="+mn-ea"/>
                <a:cs typeface="+mn-cs"/>
              </a:defRPr>
            </a:lvl2pPr>
            <a:lvl3pPr marL="914400" algn="l" defTabSz="914400" rtl="0" eaLnBrk="1" latinLnBrk="0" hangingPunct="1">
              <a:defRPr sz="1800" kern="1200">
                <a:solidFill>
                  <a:srgbClr val="FFFFFF"/>
                </a:solidFill>
                <a:latin typeface="印品黑体"/>
                <a:ea typeface="+mn-ea"/>
                <a:cs typeface="+mn-cs"/>
              </a:defRPr>
            </a:lvl3pPr>
            <a:lvl4pPr marL="1371600" algn="l" defTabSz="914400" rtl="0" eaLnBrk="1" latinLnBrk="0" hangingPunct="1">
              <a:defRPr sz="1800" kern="1200">
                <a:solidFill>
                  <a:srgbClr val="FFFFFF"/>
                </a:solidFill>
                <a:latin typeface="印品黑体"/>
                <a:ea typeface="+mn-ea"/>
                <a:cs typeface="+mn-cs"/>
              </a:defRPr>
            </a:lvl4pPr>
            <a:lvl5pPr marL="1828800" algn="l" defTabSz="914400" rtl="0" eaLnBrk="1" latinLnBrk="0" hangingPunct="1">
              <a:defRPr sz="1800" kern="1200">
                <a:solidFill>
                  <a:srgbClr val="FFFFFF"/>
                </a:solidFill>
                <a:latin typeface="印品黑体"/>
                <a:ea typeface="+mn-ea"/>
                <a:cs typeface="+mn-cs"/>
              </a:defRPr>
            </a:lvl5pPr>
            <a:lvl6pPr marL="2286000" algn="l" defTabSz="914400" rtl="0" eaLnBrk="1" latinLnBrk="0" hangingPunct="1">
              <a:defRPr sz="1800" kern="1200">
                <a:solidFill>
                  <a:srgbClr val="FFFFFF"/>
                </a:solidFill>
                <a:latin typeface="印品黑体"/>
                <a:ea typeface="+mn-ea"/>
                <a:cs typeface="+mn-cs"/>
              </a:defRPr>
            </a:lvl6pPr>
            <a:lvl7pPr marL="2743200" algn="l" defTabSz="914400" rtl="0" eaLnBrk="1" latinLnBrk="0" hangingPunct="1">
              <a:defRPr sz="1800" kern="1200">
                <a:solidFill>
                  <a:srgbClr val="FFFFFF"/>
                </a:solidFill>
                <a:latin typeface="印品黑体"/>
                <a:ea typeface="+mn-ea"/>
                <a:cs typeface="+mn-cs"/>
              </a:defRPr>
            </a:lvl7pPr>
            <a:lvl8pPr marL="3200400" algn="l" defTabSz="914400" rtl="0" eaLnBrk="1" latinLnBrk="0" hangingPunct="1">
              <a:defRPr sz="1800" kern="1200">
                <a:solidFill>
                  <a:srgbClr val="FFFFFF"/>
                </a:solidFill>
                <a:latin typeface="印品黑体"/>
                <a:ea typeface="+mn-ea"/>
                <a:cs typeface="+mn-cs"/>
              </a:defRPr>
            </a:lvl8pPr>
            <a:lvl9pPr marL="3657600" algn="l" defTabSz="914400" rtl="0" eaLnBrk="1" latinLnBrk="0" hangingPunct="1">
              <a:defRPr sz="1800" kern="1200">
                <a:solidFill>
                  <a:srgbClr val="FFFFFF"/>
                </a:solidFill>
                <a:latin typeface="印品黑体"/>
                <a:ea typeface="+mn-ea"/>
                <a:cs typeface="+mn-cs"/>
              </a:defRPr>
            </a:lvl9pPr>
          </a:lstStyle>
          <a:p>
            <a:pPr algn="ctr"/>
            <a:r>
              <a:rPr lang="zh-CN" sz="2400" b="1">
                <a:latin typeface="仿宋_GB2312" panose="02010609030101010101" charset="-122"/>
                <a:ea typeface="微软雅黑" panose="020b0503020204020204" charset="-122"/>
                <a:cs typeface="微软雅黑" panose="020b0503020204020204" charset="-122"/>
              </a:rPr>
              <a:t>任务一</a:t>
            </a:r>
          </a:p>
        </p:txBody>
      </p:sp>
      <p:sp>
        <p:nvSpPr>
          <p:cNvPr id="4" name="文本框 3"/>
          <p:cNvSpPr txBox="1"/>
          <p:nvPr/>
        </p:nvSpPr>
        <p:spPr>
          <a:xfrm>
            <a:off x="1377315" y="3351530"/>
            <a:ext cx="9438640" cy="2306955"/>
          </a:xfrm>
          <a:prstGeom prst="rect">
            <a:avLst/>
          </a:prstGeom>
          <a:noFill/>
          <a:ln>
            <a:gradFill>
              <a:gsLst>
                <a:gs pos="50000">
                  <a:schemeClr val="tx1"/>
                </a:gs>
                <a:gs pos="0">
                  <a:schemeClr val="tx1">
                    <a:lumMod val="25000"/>
                    <a:lumOff val="75000"/>
                  </a:schemeClr>
                </a:gs>
                <a:gs pos="100000">
                  <a:schemeClr val="tx1">
                    <a:lumMod val="85000"/>
                  </a:schemeClr>
                </a:gs>
              </a:gsLst>
              <a:lin ang="5400000" scaled="0"/>
            </a:gra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457200" fontAlgn="ctr">
              <a:lnSpc>
                <a:spcPct val="150000"/>
              </a:lnSpc>
              <a:spcBef>
                <a:spcPct val="0"/>
              </a:spcBef>
            </a:pPr>
            <a:r>
              <a:rPr sz="2400" b="1">
                <a:solidFill>
                  <a:srgbClr val="C00000"/>
                </a:solidFill>
                <a:latin typeface="微软雅黑" panose="020b0503020204020204" charset="-122"/>
                <a:ea typeface="微软雅黑" panose="020b0503020204020204" charset="-122"/>
                <a:cs typeface="微软雅黑" panose="020b0503020204020204" charset="-122"/>
                <a:sym typeface="+mn-ea"/>
              </a:rPr>
              <a:t>描绘了一个皇帝被两个骗子所骗，穿上了一件不存在的衣服。这两个骗子声称自己能为皇帝制作一件只有聪明人才能看到的华丽新装，而皇帝为了不暴露自己的愚蠢，选择了穿着这件不存在的衣服在街上游行。最终，一个小孩子揭穿了皇帝的伪装，让皇帝颜面扫地。</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32" dur="2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22" presetClass="entr" presetSubtype="4"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ipe(down)">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lum/>
          </a:blip>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stretch>
            <a:fillRect/>
          </a:stretch>
        </p:blipFill>
        <p:spPr>
          <a:xfrm flipH="1">
            <a:off x="9261068" y="5208403"/>
            <a:ext cx="3238095" cy="1726984"/>
          </a:xfrm>
          <a:prstGeom prst="rect">
            <a:avLst/>
          </a:prstGeom>
        </p:spPr>
      </p:pic>
      <p:sp>
        <p:nvSpPr>
          <p:cNvPr id="7" name="圆角矩形 6"/>
          <p:cNvSpPr/>
          <p:nvPr>
            <p:custDataLst>
              <p:tags r:id="rId4"/>
            </p:custDataLst>
          </p:nvPr>
        </p:nvSpPr>
        <p:spPr>
          <a:xfrm>
            <a:off x="1351915" y="554355"/>
            <a:ext cx="2346960" cy="466090"/>
          </a:xfrm>
          <a:prstGeom prst="roundRect">
            <a:avLst/>
          </a:prstGeom>
          <a:solidFill>
            <a:srgbClr val="C00000"/>
          </a:solidFill>
          <a:ln>
            <a:noFill/>
          </a:ln>
          <a:effectLst>
            <a:innerShdw blurRad="63500" dist="50800" dir="8100000">
              <a:prstClr val="black">
                <a:alpha val="50000"/>
              </a:prstClr>
            </a:inn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印品黑体"/>
                <a:ea typeface="+mn-ea"/>
                <a:cs typeface="+mn-cs"/>
              </a:defRPr>
            </a:lvl1pPr>
            <a:lvl2pPr marL="457200" algn="l" defTabSz="914400" rtl="0" eaLnBrk="1" latinLnBrk="0" hangingPunct="1">
              <a:defRPr sz="1800" kern="1200">
                <a:solidFill>
                  <a:srgbClr val="FFFFFF"/>
                </a:solidFill>
                <a:latin typeface="印品黑体"/>
                <a:ea typeface="+mn-ea"/>
                <a:cs typeface="+mn-cs"/>
              </a:defRPr>
            </a:lvl2pPr>
            <a:lvl3pPr marL="914400" algn="l" defTabSz="914400" rtl="0" eaLnBrk="1" latinLnBrk="0" hangingPunct="1">
              <a:defRPr sz="1800" kern="1200">
                <a:solidFill>
                  <a:srgbClr val="FFFFFF"/>
                </a:solidFill>
                <a:latin typeface="印品黑体"/>
                <a:ea typeface="+mn-ea"/>
                <a:cs typeface="+mn-cs"/>
              </a:defRPr>
            </a:lvl3pPr>
            <a:lvl4pPr marL="1371600" algn="l" defTabSz="914400" rtl="0" eaLnBrk="1" latinLnBrk="0" hangingPunct="1">
              <a:defRPr sz="1800" kern="1200">
                <a:solidFill>
                  <a:srgbClr val="FFFFFF"/>
                </a:solidFill>
                <a:latin typeface="印品黑体"/>
                <a:ea typeface="+mn-ea"/>
                <a:cs typeface="+mn-cs"/>
              </a:defRPr>
            </a:lvl4pPr>
            <a:lvl5pPr marL="1828800" algn="l" defTabSz="914400" rtl="0" eaLnBrk="1" latinLnBrk="0" hangingPunct="1">
              <a:defRPr sz="1800" kern="1200">
                <a:solidFill>
                  <a:srgbClr val="FFFFFF"/>
                </a:solidFill>
                <a:latin typeface="印品黑体"/>
                <a:ea typeface="+mn-ea"/>
                <a:cs typeface="+mn-cs"/>
              </a:defRPr>
            </a:lvl5pPr>
            <a:lvl6pPr marL="2286000" algn="l" defTabSz="914400" rtl="0" eaLnBrk="1" latinLnBrk="0" hangingPunct="1">
              <a:defRPr sz="1800" kern="1200">
                <a:solidFill>
                  <a:srgbClr val="FFFFFF"/>
                </a:solidFill>
                <a:latin typeface="印品黑体"/>
                <a:ea typeface="+mn-ea"/>
                <a:cs typeface="+mn-cs"/>
              </a:defRPr>
            </a:lvl6pPr>
            <a:lvl7pPr marL="2743200" algn="l" defTabSz="914400" rtl="0" eaLnBrk="1" latinLnBrk="0" hangingPunct="1">
              <a:defRPr sz="1800" kern="1200">
                <a:solidFill>
                  <a:srgbClr val="FFFFFF"/>
                </a:solidFill>
                <a:latin typeface="印品黑体"/>
                <a:ea typeface="+mn-ea"/>
                <a:cs typeface="+mn-cs"/>
              </a:defRPr>
            </a:lvl7pPr>
            <a:lvl8pPr marL="3200400" algn="l" defTabSz="914400" rtl="0" eaLnBrk="1" latinLnBrk="0" hangingPunct="1">
              <a:defRPr sz="1800" kern="1200">
                <a:solidFill>
                  <a:srgbClr val="FFFFFF"/>
                </a:solidFill>
                <a:latin typeface="印品黑体"/>
                <a:ea typeface="+mn-ea"/>
                <a:cs typeface="+mn-cs"/>
              </a:defRPr>
            </a:lvl8pPr>
            <a:lvl9pPr marL="3657600" algn="l" defTabSz="914400" rtl="0" eaLnBrk="1" latinLnBrk="0" hangingPunct="1">
              <a:defRPr sz="1800" kern="1200">
                <a:solidFill>
                  <a:srgbClr val="FFFFFF"/>
                </a:solidFill>
                <a:latin typeface="印品黑体"/>
                <a:ea typeface="+mn-ea"/>
                <a:cs typeface="+mn-cs"/>
              </a:defRPr>
            </a:lvl9pPr>
          </a:lstStyle>
          <a:p>
            <a:pPr algn="ctr"/>
            <a:r>
              <a:rPr lang="zh-CN" sz="2400" b="1">
                <a:latin typeface="仿宋_GB2312" panose="02010609030101010101" charset="-122"/>
                <a:ea typeface="微软雅黑" panose="020b0503020204020204" charset="-122"/>
                <a:cs typeface="微软雅黑" panose="020b0503020204020204" charset="-122"/>
              </a:rPr>
              <a:t>认识</a:t>
            </a:r>
            <a:r>
              <a:rPr lang="zh-CN" sz="2400" b="1">
                <a:latin typeface="仿宋_GB2312" panose="02010609030101010101" charset="-122"/>
                <a:ea typeface="微软雅黑" panose="020b0503020204020204" charset="-122"/>
                <a:cs typeface="微软雅黑" panose="020b0503020204020204" charset="-122"/>
                <a:sym typeface="+mn-ea"/>
              </a:rPr>
              <a:t>生字</a:t>
            </a:r>
            <a:endParaRPr lang="zh-CN" sz="2400" b="1">
              <a:latin typeface="仿宋_GB2312" panose="02010609030101010101" charset="-122"/>
              <a:ea typeface="微软雅黑" panose="020b0503020204020204" charset="-122"/>
              <a:cs typeface="微软雅黑" panose="020b0503020204020204" charset="-122"/>
            </a:endParaRPr>
          </a:p>
        </p:txBody>
      </p:sp>
      <p:sp>
        <p:nvSpPr>
          <p:cNvPr id="2" name="文本框 1"/>
          <p:cNvSpPr txBox="1"/>
          <p:nvPr/>
        </p:nvSpPr>
        <p:spPr>
          <a:xfrm>
            <a:off x="3449320" y="2705735"/>
            <a:ext cx="5292725"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8000">
                <a:latin typeface="微软雅黑" panose="020b0503020204020204" charset="-122"/>
                <a:ea typeface="微软雅黑" panose="020b0503020204020204" charset="-122"/>
              </a:rPr>
              <a:t>认生字</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32" dur="2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2">
            <a:lum/>
          </a:blip>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stretch>
            <a:fillRect/>
          </a:stretch>
        </p:blipFill>
        <p:spPr>
          <a:xfrm flipH="1">
            <a:off x="9261068" y="5208403"/>
            <a:ext cx="3238095" cy="1726984"/>
          </a:xfrm>
          <a:prstGeom prst="rect">
            <a:avLst/>
          </a:prstGeom>
        </p:spPr>
      </p:pic>
      <p:sp>
        <p:nvSpPr>
          <p:cNvPr id="7" name="圆角矩形 6"/>
          <p:cNvSpPr/>
          <p:nvPr>
            <p:custDataLst>
              <p:tags r:id="rId4"/>
            </p:custDataLst>
          </p:nvPr>
        </p:nvSpPr>
        <p:spPr>
          <a:xfrm>
            <a:off x="1351915" y="554355"/>
            <a:ext cx="2346960" cy="466090"/>
          </a:xfrm>
          <a:prstGeom prst="roundRect">
            <a:avLst/>
          </a:prstGeom>
          <a:solidFill>
            <a:srgbClr val="C00000"/>
          </a:solidFill>
          <a:ln>
            <a:noFill/>
          </a:ln>
          <a:effectLst>
            <a:innerShdw blurRad="63500" dist="50800" dir="8100000">
              <a:prstClr val="black">
                <a:alpha val="50000"/>
              </a:prstClr>
            </a:inn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印品黑体"/>
                <a:ea typeface="+mn-ea"/>
                <a:cs typeface="+mn-cs"/>
              </a:defRPr>
            </a:lvl1pPr>
            <a:lvl2pPr marL="457200" algn="l" defTabSz="914400" rtl="0" eaLnBrk="1" latinLnBrk="0" hangingPunct="1">
              <a:defRPr sz="1800" kern="1200">
                <a:solidFill>
                  <a:srgbClr val="FFFFFF"/>
                </a:solidFill>
                <a:latin typeface="印品黑体"/>
                <a:ea typeface="+mn-ea"/>
                <a:cs typeface="+mn-cs"/>
              </a:defRPr>
            </a:lvl2pPr>
            <a:lvl3pPr marL="914400" algn="l" defTabSz="914400" rtl="0" eaLnBrk="1" latinLnBrk="0" hangingPunct="1">
              <a:defRPr sz="1800" kern="1200">
                <a:solidFill>
                  <a:srgbClr val="FFFFFF"/>
                </a:solidFill>
                <a:latin typeface="印品黑体"/>
                <a:ea typeface="+mn-ea"/>
                <a:cs typeface="+mn-cs"/>
              </a:defRPr>
            </a:lvl3pPr>
            <a:lvl4pPr marL="1371600" algn="l" defTabSz="914400" rtl="0" eaLnBrk="1" latinLnBrk="0" hangingPunct="1">
              <a:defRPr sz="1800" kern="1200">
                <a:solidFill>
                  <a:srgbClr val="FFFFFF"/>
                </a:solidFill>
                <a:latin typeface="印品黑体"/>
                <a:ea typeface="+mn-ea"/>
                <a:cs typeface="+mn-cs"/>
              </a:defRPr>
            </a:lvl4pPr>
            <a:lvl5pPr marL="1828800" algn="l" defTabSz="914400" rtl="0" eaLnBrk="1" latinLnBrk="0" hangingPunct="1">
              <a:defRPr sz="1800" kern="1200">
                <a:solidFill>
                  <a:srgbClr val="FFFFFF"/>
                </a:solidFill>
                <a:latin typeface="印品黑体"/>
                <a:ea typeface="+mn-ea"/>
                <a:cs typeface="+mn-cs"/>
              </a:defRPr>
            </a:lvl5pPr>
            <a:lvl6pPr marL="2286000" algn="l" defTabSz="914400" rtl="0" eaLnBrk="1" latinLnBrk="0" hangingPunct="1">
              <a:defRPr sz="1800" kern="1200">
                <a:solidFill>
                  <a:srgbClr val="FFFFFF"/>
                </a:solidFill>
                <a:latin typeface="印品黑体"/>
                <a:ea typeface="+mn-ea"/>
                <a:cs typeface="+mn-cs"/>
              </a:defRPr>
            </a:lvl6pPr>
            <a:lvl7pPr marL="2743200" algn="l" defTabSz="914400" rtl="0" eaLnBrk="1" latinLnBrk="0" hangingPunct="1">
              <a:defRPr sz="1800" kern="1200">
                <a:solidFill>
                  <a:srgbClr val="FFFFFF"/>
                </a:solidFill>
                <a:latin typeface="印品黑体"/>
                <a:ea typeface="+mn-ea"/>
                <a:cs typeface="+mn-cs"/>
              </a:defRPr>
            </a:lvl7pPr>
            <a:lvl8pPr marL="3200400" algn="l" defTabSz="914400" rtl="0" eaLnBrk="1" latinLnBrk="0" hangingPunct="1">
              <a:defRPr sz="1800" kern="1200">
                <a:solidFill>
                  <a:srgbClr val="FFFFFF"/>
                </a:solidFill>
                <a:latin typeface="印品黑体"/>
                <a:ea typeface="+mn-ea"/>
                <a:cs typeface="+mn-cs"/>
              </a:defRPr>
            </a:lvl8pPr>
            <a:lvl9pPr marL="3657600" algn="l" defTabSz="914400" rtl="0" eaLnBrk="1" latinLnBrk="0" hangingPunct="1">
              <a:defRPr sz="1800" kern="1200">
                <a:solidFill>
                  <a:srgbClr val="FFFFFF"/>
                </a:solidFill>
                <a:latin typeface="印品黑体"/>
                <a:ea typeface="+mn-ea"/>
                <a:cs typeface="+mn-cs"/>
              </a:defRPr>
            </a:lvl9pPr>
          </a:lstStyle>
          <a:p>
            <a:pPr algn="ctr"/>
            <a:r>
              <a:rPr lang="zh-CN" sz="2400" b="1">
                <a:latin typeface="仿宋_GB2312" panose="02010609030101010101" charset="-122"/>
                <a:ea typeface="微软雅黑" panose="020b0503020204020204" charset="-122"/>
                <a:cs typeface="微软雅黑" panose="020b0503020204020204" charset="-122"/>
              </a:rPr>
              <a:t>认识</a:t>
            </a:r>
            <a:r>
              <a:rPr lang="zh-CN" sz="2400" b="1">
                <a:latin typeface="仿宋_GB2312" panose="02010609030101010101" charset="-122"/>
                <a:ea typeface="微软雅黑" panose="020b0503020204020204" charset="-122"/>
                <a:cs typeface="微软雅黑" panose="020b0503020204020204" charset="-122"/>
                <a:sym typeface="+mn-ea"/>
              </a:rPr>
              <a:t>生字</a:t>
            </a:r>
            <a:endParaRPr lang="zh-CN" sz="2400" b="1">
              <a:latin typeface="仿宋_GB2312" panose="02010609030101010101" charset="-122"/>
              <a:ea typeface="微软雅黑" panose="020b0503020204020204" charset="-122"/>
              <a:cs typeface="微软雅黑" panose="020b0503020204020204" charset="-122"/>
            </a:endParaRPr>
          </a:p>
        </p:txBody>
      </p:sp>
      <p:sp>
        <p:nvSpPr>
          <p:cNvPr id="166" name="文本框 165"/>
          <p:cNvSpPr txBox="1"/>
          <p:nvPr>
            <p:custDataLst>
              <p:tags r:id="rId5"/>
            </p:custDataLst>
          </p:nvPr>
        </p:nvSpPr>
        <p:spPr>
          <a:xfrm>
            <a:off x="907415" y="2127250"/>
            <a:ext cx="15132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炫耀</a:t>
            </a:r>
          </a:p>
        </p:txBody>
      </p:sp>
      <p:sp>
        <p:nvSpPr>
          <p:cNvPr id="167" name="文本框 166"/>
          <p:cNvSpPr txBox="1"/>
          <p:nvPr>
            <p:custDataLst>
              <p:tags r:id="rId6"/>
            </p:custDataLst>
          </p:nvPr>
        </p:nvSpPr>
        <p:spPr>
          <a:xfrm>
            <a:off x="3130550" y="2095818"/>
            <a:ext cx="15132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称职</a:t>
            </a:r>
          </a:p>
        </p:txBody>
      </p:sp>
      <p:sp>
        <p:nvSpPr>
          <p:cNvPr id="168" name="文本框 167"/>
          <p:cNvSpPr txBox="1"/>
          <p:nvPr>
            <p:custDataLst>
              <p:tags r:id="rId7"/>
            </p:custDataLst>
          </p:nvPr>
        </p:nvSpPr>
        <p:spPr>
          <a:xfrm>
            <a:off x="5354320" y="2095818"/>
            <a:ext cx="15132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滑稽</a:t>
            </a:r>
          </a:p>
        </p:txBody>
      </p:sp>
      <p:sp>
        <p:nvSpPr>
          <p:cNvPr id="179" name="文本框 178"/>
          <p:cNvSpPr txBox="1"/>
          <p:nvPr>
            <p:custDataLst>
              <p:tags r:id="rId8"/>
            </p:custDataLst>
          </p:nvPr>
        </p:nvSpPr>
        <p:spPr>
          <a:xfrm>
            <a:off x="7578090" y="2095818"/>
            <a:ext cx="15132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陛下</a:t>
            </a:r>
          </a:p>
        </p:txBody>
      </p:sp>
      <p:sp>
        <p:nvSpPr>
          <p:cNvPr id="180" name="文本框 179"/>
          <p:cNvSpPr txBox="1"/>
          <p:nvPr>
            <p:custDataLst>
              <p:tags r:id="rId9"/>
            </p:custDataLst>
          </p:nvPr>
        </p:nvSpPr>
        <p:spPr>
          <a:xfrm>
            <a:off x="9801860" y="2095818"/>
            <a:ext cx="15132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头衔</a:t>
            </a:r>
          </a:p>
        </p:txBody>
      </p:sp>
      <p:sp>
        <p:nvSpPr>
          <p:cNvPr id="189" name="文本框 188"/>
          <p:cNvSpPr txBox="1"/>
          <p:nvPr>
            <p:custDataLst>
              <p:tags r:id="rId10"/>
            </p:custDataLst>
          </p:nvPr>
        </p:nvSpPr>
        <p:spPr>
          <a:xfrm>
            <a:off x="701040" y="1697355"/>
            <a:ext cx="107188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err="1" smtClean="0">
                <a:solidFill>
                  <a:srgbClr val="C00000"/>
                </a:solidFill>
                <a:latin typeface="微软雅黑 Light" panose="020b0502040204020203" charset="-122"/>
                <a:ea typeface="微软雅黑 Light" panose="020b0502040204020203" charset="-122"/>
                <a:cs typeface="蝉羽幻宋" panose="02010609000101010101" charset="-122"/>
                <a:sym typeface="+mn-ea"/>
              </a:rPr>
              <a:t>xuàn</a:t>
            </a:r>
            <a:r>
              <a:rPr lang="en-US" altLang="zh-CN" sz="2800" err="1" smtClean="0">
                <a:solidFill>
                  <a:srgbClr val="E779A3"/>
                </a:solidFill>
                <a:latin typeface="微软雅黑 Light" panose="020b0502040204020203" charset="-122"/>
                <a:ea typeface="微软雅黑 Light" panose="020b0502040204020203" charset="-122"/>
                <a:cs typeface="蝉羽幻宋" panose="02010609000101010101" charset="-122"/>
                <a:sym typeface="+mn-ea"/>
              </a:rPr>
              <a:t> </a:t>
            </a:r>
          </a:p>
        </p:txBody>
      </p:sp>
      <p:sp>
        <p:nvSpPr>
          <p:cNvPr id="190" name="文本框 189"/>
          <p:cNvSpPr txBox="1"/>
          <p:nvPr>
            <p:custDataLst>
              <p:tags r:id="rId11"/>
            </p:custDataLst>
          </p:nvPr>
        </p:nvSpPr>
        <p:spPr>
          <a:xfrm>
            <a:off x="2838450" y="1697355"/>
            <a:ext cx="110045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err="1" smtClean="0">
                <a:solidFill>
                  <a:srgbClr val="C00000"/>
                </a:solidFill>
                <a:latin typeface="微软雅黑 Light" panose="020b0502040204020203" charset="-122"/>
                <a:ea typeface="微软雅黑 Light" panose="020b0502040204020203" charset="-122"/>
                <a:cs typeface="蝉羽幻宋" panose="02010609000101010101" charset="-122"/>
                <a:sym typeface="+mn-ea"/>
              </a:rPr>
              <a:t>chèn</a:t>
            </a:r>
          </a:p>
        </p:txBody>
      </p:sp>
      <p:sp>
        <p:nvSpPr>
          <p:cNvPr id="191" name="文本框 190"/>
          <p:cNvSpPr txBox="1"/>
          <p:nvPr>
            <p:custDataLst>
              <p:tags r:id="rId12"/>
            </p:custDataLst>
          </p:nvPr>
        </p:nvSpPr>
        <p:spPr>
          <a:xfrm>
            <a:off x="6106795" y="1697355"/>
            <a:ext cx="86868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err="1" smtClean="0">
                <a:solidFill>
                  <a:srgbClr val="C00000"/>
                </a:solidFill>
                <a:latin typeface="微软雅黑 Light" panose="020b0502040204020203" charset="-122"/>
                <a:ea typeface="微软雅黑 Light" panose="020b0502040204020203" charset="-122"/>
                <a:cs typeface="蝉羽幻宋" panose="02010609000101010101" charset="-122"/>
                <a:sym typeface="+mn-ea"/>
              </a:rPr>
              <a:t>jī</a:t>
            </a:r>
          </a:p>
        </p:txBody>
      </p:sp>
      <p:sp>
        <p:nvSpPr>
          <p:cNvPr id="192" name="文本框 191"/>
          <p:cNvSpPr txBox="1"/>
          <p:nvPr>
            <p:custDataLst>
              <p:tags r:id="rId13"/>
            </p:custDataLst>
          </p:nvPr>
        </p:nvSpPr>
        <p:spPr>
          <a:xfrm>
            <a:off x="7480300" y="1697355"/>
            <a:ext cx="86868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err="1" smtClean="0">
                <a:solidFill>
                  <a:srgbClr val="C00000"/>
                </a:solidFill>
                <a:latin typeface="微软雅黑 Light" panose="020b0502040204020203" charset="-122"/>
                <a:ea typeface="微软雅黑 Light" panose="020b0502040204020203" charset="-122"/>
                <a:cs typeface="蝉羽幻宋" panose="02010609000101010101" charset="-122"/>
                <a:sym typeface="+mn-ea"/>
              </a:rPr>
              <a:t>bì</a:t>
            </a:r>
          </a:p>
        </p:txBody>
      </p:sp>
      <p:sp>
        <p:nvSpPr>
          <p:cNvPr id="193" name="文本框 192"/>
          <p:cNvSpPr txBox="1"/>
          <p:nvPr>
            <p:custDataLst>
              <p:tags r:id="rId14"/>
            </p:custDataLst>
          </p:nvPr>
        </p:nvSpPr>
        <p:spPr>
          <a:xfrm>
            <a:off x="10545445" y="1697355"/>
            <a:ext cx="86868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err="1" smtClean="0">
                <a:solidFill>
                  <a:srgbClr val="C00000"/>
                </a:solidFill>
                <a:latin typeface="微软雅黑 Light" panose="020b0502040204020203" charset="-122"/>
                <a:ea typeface="微软雅黑 Light" panose="020b0502040204020203" charset="-122"/>
                <a:cs typeface="蝉羽幻宋" panose="02010609000101010101" charset="-122"/>
                <a:sym typeface="+mn-ea"/>
              </a:rPr>
              <a:t>xián</a:t>
            </a:r>
          </a:p>
        </p:txBody>
      </p:sp>
      <p:sp>
        <p:nvSpPr>
          <p:cNvPr id="181" name="文本框 180"/>
          <p:cNvSpPr txBox="1"/>
          <p:nvPr>
            <p:custDataLst>
              <p:tags r:id="rId15"/>
            </p:custDataLst>
          </p:nvPr>
        </p:nvSpPr>
        <p:spPr>
          <a:xfrm>
            <a:off x="906780" y="3413443"/>
            <a:ext cx="15132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赐予</a:t>
            </a:r>
          </a:p>
        </p:txBody>
      </p:sp>
      <p:sp>
        <p:nvSpPr>
          <p:cNvPr id="182" name="文本框 181"/>
          <p:cNvSpPr txBox="1"/>
          <p:nvPr>
            <p:custDataLst>
              <p:tags r:id="rId16"/>
            </p:custDataLst>
          </p:nvPr>
        </p:nvSpPr>
        <p:spPr>
          <a:xfrm>
            <a:off x="3130550" y="3413443"/>
            <a:ext cx="15132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御聘</a:t>
            </a:r>
          </a:p>
        </p:txBody>
      </p:sp>
      <p:sp>
        <p:nvSpPr>
          <p:cNvPr id="183" name="文本框 182"/>
          <p:cNvSpPr txBox="1"/>
          <p:nvPr>
            <p:custDataLst>
              <p:tags r:id="rId17"/>
            </p:custDataLst>
          </p:nvPr>
        </p:nvSpPr>
        <p:spPr>
          <a:xfrm>
            <a:off x="5354320" y="3413443"/>
            <a:ext cx="15132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爵士</a:t>
            </a:r>
          </a:p>
        </p:txBody>
      </p:sp>
      <p:sp>
        <p:nvSpPr>
          <p:cNvPr id="184" name="文本框 183"/>
          <p:cNvSpPr txBox="1"/>
          <p:nvPr>
            <p:custDataLst>
              <p:tags r:id="rId18"/>
            </p:custDataLst>
          </p:nvPr>
        </p:nvSpPr>
        <p:spPr>
          <a:xfrm>
            <a:off x="7578090" y="3413443"/>
            <a:ext cx="15132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更衣</a:t>
            </a:r>
          </a:p>
        </p:txBody>
      </p:sp>
      <p:sp>
        <p:nvSpPr>
          <p:cNvPr id="185" name="文本框 184"/>
          <p:cNvSpPr txBox="1"/>
          <p:nvPr>
            <p:custDataLst>
              <p:tags r:id="rId19"/>
            </p:custDataLst>
          </p:nvPr>
        </p:nvSpPr>
        <p:spPr>
          <a:xfrm>
            <a:off x="9801860" y="3413443"/>
            <a:ext cx="151320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勋章</a:t>
            </a:r>
          </a:p>
        </p:txBody>
      </p:sp>
      <p:sp>
        <p:nvSpPr>
          <p:cNvPr id="186" name="文本框 185"/>
          <p:cNvSpPr txBox="1"/>
          <p:nvPr>
            <p:custDataLst>
              <p:tags r:id="rId20"/>
            </p:custDataLst>
          </p:nvPr>
        </p:nvSpPr>
        <p:spPr>
          <a:xfrm>
            <a:off x="906780" y="4761230"/>
            <a:ext cx="249555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骇人听闻</a:t>
            </a:r>
          </a:p>
        </p:txBody>
      </p:sp>
      <p:sp>
        <p:nvSpPr>
          <p:cNvPr id="187" name="文本框 186"/>
          <p:cNvSpPr txBox="1"/>
          <p:nvPr>
            <p:custDataLst>
              <p:tags r:id="rId21"/>
            </p:custDataLst>
          </p:nvPr>
        </p:nvSpPr>
        <p:spPr>
          <a:xfrm>
            <a:off x="4556125" y="4795520"/>
            <a:ext cx="2155825"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钦差大臣</a:t>
            </a:r>
          </a:p>
        </p:txBody>
      </p:sp>
      <p:sp>
        <p:nvSpPr>
          <p:cNvPr id="188" name="文本框 187"/>
          <p:cNvSpPr txBox="1"/>
          <p:nvPr>
            <p:custDataLst>
              <p:tags r:id="rId22"/>
            </p:custDataLst>
          </p:nvPr>
        </p:nvSpPr>
        <p:spPr>
          <a:xfrm>
            <a:off x="7865745" y="4778375"/>
            <a:ext cx="2493010" cy="5219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2800" b="1" smtClean="0">
                <a:solidFill>
                  <a:schemeClr val="tx1"/>
                </a:solidFill>
                <a:latin typeface="微软雅黑" panose="020b0503020204020204" charset="-122"/>
                <a:ea typeface="微软雅黑" panose="020b0503020204020204" charset="-122"/>
                <a:cs typeface="蝉羽幻宋" panose="02010609000101010101" charset="-122"/>
                <a:sym typeface="+mn-ea"/>
              </a:rPr>
              <a:t>随声附和</a:t>
            </a:r>
          </a:p>
        </p:txBody>
      </p:sp>
      <p:sp>
        <p:nvSpPr>
          <p:cNvPr id="194" name="文本框 193"/>
          <p:cNvSpPr txBox="1"/>
          <p:nvPr>
            <p:custDataLst>
              <p:tags r:id="rId23"/>
            </p:custDataLst>
          </p:nvPr>
        </p:nvSpPr>
        <p:spPr>
          <a:xfrm>
            <a:off x="808990" y="3032125"/>
            <a:ext cx="86868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err="1" smtClean="0">
                <a:solidFill>
                  <a:srgbClr val="C00000"/>
                </a:solidFill>
                <a:latin typeface="黑体" panose="02010609060101010101" charset="-122"/>
                <a:ea typeface="黑体" panose="02010609060101010101" charset="-122"/>
                <a:cs typeface="蝉羽幻宋" panose="02010609000101010101" charset="-122"/>
                <a:sym typeface="+mn-ea"/>
              </a:rPr>
              <a:t>cì</a:t>
            </a:r>
          </a:p>
        </p:txBody>
      </p:sp>
      <p:sp>
        <p:nvSpPr>
          <p:cNvPr id="195" name="文本框 194"/>
          <p:cNvSpPr txBox="1"/>
          <p:nvPr>
            <p:custDataLst>
              <p:tags r:id="rId24"/>
            </p:custDataLst>
          </p:nvPr>
        </p:nvSpPr>
        <p:spPr>
          <a:xfrm>
            <a:off x="3131185" y="3032125"/>
            <a:ext cx="1511935"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err="1" smtClean="0">
                <a:solidFill>
                  <a:srgbClr val="C00000"/>
                </a:solidFill>
                <a:latin typeface="黑体" panose="02010609060101010101" charset="-122"/>
                <a:ea typeface="黑体" panose="02010609060101010101" charset="-122"/>
                <a:cs typeface="蝉羽幻宋" panose="02010609000101010101" charset="-122"/>
                <a:sym typeface="+mn-ea"/>
              </a:rPr>
              <a:t>yù     pìn</a:t>
            </a:r>
          </a:p>
        </p:txBody>
      </p:sp>
      <p:sp>
        <p:nvSpPr>
          <p:cNvPr id="196" name="文本框 195"/>
          <p:cNvSpPr txBox="1"/>
          <p:nvPr>
            <p:custDataLst>
              <p:tags r:id="rId25"/>
            </p:custDataLst>
          </p:nvPr>
        </p:nvSpPr>
        <p:spPr>
          <a:xfrm>
            <a:off x="5257165" y="3032125"/>
            <a:ext cx="86868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err="1" smtClean="0">
                <a:solidFill>
                  <a:srgbClr val="C00000"/>
                </a:solidFill>
                <a:latin typeface="黑体" panose="02010609060101010101" charset="-122"/>
                <a:ea typeface="黑体" panose="02010609060101010101" charset="-122"/>
                <a:cs typeface="蝉羽幻宋" panose="02010609000101010101" charset="-122"/>
                <a:sym typeface="+mn-ea"/>
              </a:rPr>
              <a:t>jué</a:t>
            </a:r>
          </a:p>
        </p:txBody>
      </p:sp>
      <p:sp>
        <p:nvSpPr>
          <p:cNvPr id="197" name="文本框 196"/>
          <p:cNvSpPr txBox="1"/>
          <p:nvPr>
            <p:custDataLst>
              <p:tags r:id="rId26"/>
            </p:custDataLst>
          </p:nvPr>
        </p:nvSpPr>
        <p:spPr>
          <a:xfrm>
            <a:off x="7480935" y="3032125"/>
            <a:ext cx="86868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err="1" smtClean="0">
                <a:solidFill>
                  <a:srgbClr val="C00000"/>
                </a:solidFill>
                <a:latin typeface="黑体" panose="02010609060101010101" charset="-122"/>
                <a:ea typeface="黑体" panose="02010609060101010101" charset="-122"/>
                <a:cs typeface="蝉羽幻宋" panose="02010609000101010101" charset="-122"/>
                <a:sym typeface="+mn-ea"/>
              </a:rPr>
              <a:t>gēng</a:t>
            </a:r>
          </a:p>
        </p:txBody>
      </p:sp>
      <p:sp>
        <p:nvSpPr>
          <p:cNvPr id="198" name="文本框 197"/>
          <p:cNvSpPr txBox="1"/>
          <p:nvPr>
            <p:custDataLst>
              <p:tags r:id="rId27"/>
            </p:custDataLst>
          </p:nvPr>
        </p:nvSpPr>
        <p:spPr>
          <a:xfrm>
            <a:off x="9773920" y="3032125"/>
            <a:ext cx="868680"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err="1" smtClean="0">
                <a:solidFill>
                  <a:srgbClr val="C00000"/>
                </a:solidFill>
                <a:latin typeface="黑体" panose="02010609060101010101" charset="-122"/>
                <a:ea typeface="黑体" panose="02010609060101010101" charset="-122"/>
                <a:cs typeface="蝉羽幻宋" panose="02010609000101010101" charset="-122"/>
                <a:sym typeface="+mn-ea"/>
              </a:rPr>
              <a:t>xūn</a:t>
            </a:r>
          </a:p>
        </p:txBody>
      </p:sp>
      <p:sp>
        <p:nvSpPr>
          <p:cNvPr id="199" name="文本框 198"/>
          <p:cNvSpPr txBox="1"/>
          <p:nvPr>
            <p:custDataLst>
              <p:tags r:id="rId28"/>
            </p:custDataLst>
          </p:nvPr>
        </p:nvSpPr>
        <p:spPr>
          <a:xfrm>
            <a:off x="908685" y="4396740"/>
            <a:ext cx="671195"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err="1" smtClean="0">
                <a:solidFill>
                  <a:srgbClr val="C00000"/>
                </a:solidFill>
                <a:latin typeface="黑体" panose="02010609060101010101" charset="-122"/>
                <a:ea typeface="黑体" panose="02010609060101010101" charset="-122"/>
                <a:cs typeface="蝉羽幻宋" panose="02010609000101010101" charset="-122"/>
                <a:sym typeface="+mn-ea"/>
              </a:rPr>
              <a:t>hài</a:t>
            </a:r>
          </a:p>
        </p:txBody>
      </p:sp>
      <p:sp>
        <p:nvSpPr>
          <p:cNvPr id="200" name="文本框 199"/>
          <p:cNvSpPr txBox="1"/>
          <p:nvPr>
            <p:custDataLst>
              <p:tags r:id="rId29"/>
            </p:custDataLst>
          </p:nvPr>
        </p:nvSpPr>
        <p:spPr>
          <a:xfrm>
            <a:off x="4422775" y="4468495"/>
            <a:ext cx="1459865"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err="1" smtClean="0">
                <a:solidFill>
                  <a:srgbClr val="C00000"/>
                </a:solidFill>
                <a:latin typeface="黑体" panose="02010609060101010101" charset="-122"/>
                <a:ea typeface="黑体" panose="02010609060101010101" charset="-122"/>
                <a:cs typeface="蝉羽幻宋" panose="02010609000101010101" charset="-122"/>
                <a:sym typeface="+mn-ea"/>
              </a:rPr>
              <a:t>qīn  chāi </a:t>
            </a:r>
          </a:p>
        </p:txBody>
      </p:sp>
      <p:sp>
        <p:nvSpPr>
          <p:cNvPr id="201" name="文本框 200"/>
          <p:cNvSpPr txBox="1"/>
          <p:nvPr>
            <p:custDataLst>
              <p:tags r:id="rId30"/>
            </p:custDataLst>
          </p:nvPr>
        </p:nvSpPr>
        <p:spPr>
          <a:xfrm>
            <a:off x="8918575" y="4468495"/>
            <a:ext cx="1558925" cy="39878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000" smtClean="0">
                <a:solidFill>
                  <a:srgbClr val="C00000"/>
                </a:solidFill>
                <a:latin typeface="黑体" panose="02010609060101010101" charset="-122"/>
                <a:ea typeface="黑体" panose="02010609060101010101" charset="-122"/>
                <a:cs typeface="蝉羽幻宋" panose="02010609000101010101" charset="-122"/>
                <a:sym typeface="+mn-ea"/>
              </a:rPr>
              <a:t> fù   hè</a:t>
            </a:r>
            <a:endParaRPr lang="en-US" altLang="zh-CN" sz="2000" err="1" smtClean="0">
              <a:solidFill>
                <a:srgbClr val="C00000"/>
              </a:solidFill>
              <a:latin typeface="黑体" panose="02010609060101010101" charset="-122"/>
              <a:ea typeface="黑体" panose="02010609060101010101" charset="-122"/>
              <a:cs typeface="蝉羽幻宋" panose="02010609000101010101" charset="-122"/>
              <a:sym typeface="+mn-ea"/>
            </a:endParaRPr>
          </a:p>
        </p:txBody>
      </p:sp>
      <p:cxnSp>
        <p:nvCxnSpPr>
          <p:cNvPr id="4" name="直接连接符 3"/>
          <p:cNvCxnSpPr/>
          <p:nvPr/>
        </p:nvCxnSpPr>
        <p:spPr>
          <a:xfrm>
            <a:off x="988060" y="2880995"/>
            <a:ext cx="10524490" cy="0"/>
          </a:xfrm>
          <a:prstGeom prst="line">
            <a:avLst/>
          </a:prstGeom>
          <a:ln w="19050">
            <a:solidFill>
              <a:srgbClr val="C00000"/>
            </a:solidFill>
            <a:prstDash val="sysDot"/>
          </a:ln>
        </p:spPr>
        <p:style>
          <a:lnRef idx="2">
            <a:schemeClr val="accent1"/>
          </a:lnRef>
          <a:fillRef idx="0">
            <a:srgbClr val="FFFFFF"/>
          </a:fillRef>
          <a:effectRef idx="0">
            <a:srgbClr val="FFFFFF"/>
          </a:effectRef>
          <a:fontRef idx="minor">
            <a:schemeClr val="tx1"/>
          </a:fontRef>
        </p:style>
      </p:cxnSp>
      <p:cxnSp>
        <p:nvCxnSpPr>
          <p:cNvPr id="5" name="直接连接符 4"/>
          <p:cNvCxnSpPr/>
          <p:nvPr>
            <p:custDataLst>
              <p:tags r:id="rId31"/>
            </p:custDataLst>
          </p:nvPr>
        </p:nvCxnSpPr>
        <p:spPr>
          <a:xfrm>
            <a:off x="988060" y="4243705"/>
            <a:ext cx="10524490" cy="0"/>
          </a:xfrm>
          <a:prstGeom prst="line">
            <a:avLst/>
          </a:prstGeom>
          <a:ln w="19050">
            <a:solidFill>
              <a:srgbClr val="C00000"/>
            </a:solidFill>
            <a:prstDash val="sysDot"/>
          </a:ln>
        </p:spPr>
        <p:style>
          <a:lnRef idx="2">
            <a:schemeClr val="accent1"/>
          </a:lnRef>
          <a:fillRef idx="0">
            <a:srgbClr val="FFFFFF"/>
          </a:fillRef>
          <a:effectRef idx="0">
            <a:srgbClr val="FFFFFF"/>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32" dur="2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7">
            <a:lum/>
          </a:blip>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stretch>
            <a:fillRect/>
          </a:stretch>
        </p:blipFill>
        <p:spPr>
          <a:xfrm flipH="1">
            <a:off x="9261068" y="5208403"/>
            <a:ext cx="3238095" cy="1726984"/>
          </a:xfrm>
          <a:prstGeom prst="rect">
            <a:avLst/>
          </a:prstGeom>
        </p:spPr>
      </p:pic>
      <p:sp>
        <p:nvSpPr>
          <p:cNvPr id="7" name="圆角矩形 6"/>
          <p:cNvSpPr/>
          <p:nvPr>
            <p:custDataLst>
              <p:tags r:id="rId4"/>
            </p:custDataLst>
          </p:nvPr>
        </p:nvSpPr>
        <p:spPr>
          <a:xfrm>
            <a:off x="1351915" y="554355"/>
            <a:ext cx="2346960" cy="466090"/>
          </a:xfrm>
          <a:prstGeom prst="roundRect">
            <a:avLst/>
          </a:prstGeom>
          <a:solidFill>
            <a:srgbClr val="C00000"/>
          </a:solidFill>
          <a:ln>
            <a:noFill/>
          </a:ln>
          <a:effectLst>
            <a:innerShdw blurRad="63500" dist="50800" dir="8100000">
              <a:prstClr val="black">
                <a:alpha val="50000"/>
              </a:prstClr>
            </a:inn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印品黑体"/>
                <a:ea typeface="+mn-ea"/>
                <a:cs typeface="+mn-cs"/>
              </a:defRPr>
            </a:lvl1pPr>
            <a:lvl2pPr marL="457200" algn="l" defTabSz="914400" rtl="0" eaLnBrk="1" latinLnBrk="0" hangingPunct="1">
              <a:defRPr sz="1800" kern="1200">
                <a:solidFill>
                  <a:srgbClr val="FFFFFF"/>
                </a:solidFill>
                <a:latin typeface="印品黑体"/>
                <a:ea typeface="+mn-ea"/>
                <a:cs typeface="+mn-cs"/>
              </a:defRPr>
            </a:lvl2pPr>
            <a:lvl3pPr marL="914400" algn="l" defTabSz="914400" rtl="0" eaLnBrk="1" latinLnBrk="0" hangingPunct="1">
              <a:defRPr sz="1800" kern="1200">
                <a:solidFill>
                  <a:srgbClr val="FFFFFF"/>
                </a:solidFill>
                <a:latin typeface="印品黑体"/>
                <a:ea typeface="+mn-ea"/>
                <a:cs typeface="+mn-cs"/>
              </a:defRPr>
            </a:lvl3pPr>
            <a:lvl4pPr marL="1371600" algn="l" defTabSz="914400" rtl="0" eaLnBrk="1" latinLnBrk="0" hangingPunct="1">
              <a:defRPr sz="1800" kern="1200">
                <a:solidFill>
                  <a:srgbClr val="FFFFFF"/>
                </a:solidFill>
                <a:latin typeface="印品黑体"/>
                <a:ea typeface="+mn-ea"/>
                <a:cs typeface="+mn-cs"/>
              </a:defRPr>
            </a:lvl4pPr>
            <a:lvl5pPr marL="1828800" algn="l" defTabSz="914400" rtl="0" eaLnBrk="1" latinLnBrk="0" hangingPunct="1">
              <a:defRPr sz="1800" kern="1200">
                <a:solidFill>
                  <a:srgbClr val="FFFFFF"/>
                </a:solidFill>
                <a:latin typeface="印品黑体"/>
                <a:ea typeface="+mn-ea"/>
                <a:cs typeface="+mn-cs"/>
              </a:defRPr>
            </a:lvl5pPr>
            <a:lvl6pPr marL="2286000" algn="l" defTabSz="914400" rtl="0" eaLnBrk="1" latinLnBrk="0" hangingPunct="1">
              <a:defRPr sz="1800" kern="1200">
                <a:solidFill>
                  <a:srgbClr val="FFFFFF"/>
                </a:solidFill>
                <a:latin typeface="印品黑体"/>
                <a:ea typeface="+mn-ea"/>
                <a:cs typeface="+mn-cs"/>
              </a:defRPr>
            </a:lvl6pPr>
            <a:lvl7pPr marL="2743200" algn="l" defTabSz="914400" rtl="0" eaLnBrk="1" latinLnBrk="0" hangingPunct="1">
              <a:defRPr sz="1800" kern="1200">
                <a:solidFill>
                  <a:srgbClr val="FFFFFF"/>
                </a:solidFill>
                <a:latin typeface="印品黑体"/>
                <a:ea typeface="+mn-ea"/>
                <a:cs typeface="+mn-cs"/>
              </a:defRPr>
            </a:lvl7pPr>
            <a:lvl8pPr marL="3200400" algn="l" defTabSz="914400" rtl="0" eaLnBrk="1" latinLnBrk="0" hangingPunct="1">
              <a:defRPr sz="1800" kern="1200">
                <a:solidFill>
                  <a:srgbClr val="FFFFFF"/>
                </a:solidFill>
                <a:latin typeface="印品黑体"/>
                <a:ea typeface="+mn-ea"/>
                <a:cs typeface="+mn-cs"/>
              </a:defRPr>
            </a:lvl8pPr>
            <a:lvl9pPr marL="3657600" algn="l" defTabSz="914400" rtl="0" eaLnBrk="1" latinLnBrk="0" hangingPunct="1">
              <a:defRPr sz="1800" kern="1200">
                <a:solidFill>
                  <a:srgbClr val="FFFFFF"/>
                </a:solidFill>
                <a:latin typeface="印品黑体"/>
                <a:ea typeface="+mn-ea"/>
                <a:cs typeface="+mn-cs"/>
              </a:defRPr>
            </a:lvl9pPr>
          </a:lstStyle>
          <a:p>
            <a:pPr algn="ctr"/>
            <a:r>
              <a:rPr lang="zh-CN" sz="2400" b="1">
                <a:latin typeface="仿宋_GB2312" panose="02010609030101010101" charset="-122"/>
                <a:ea typeface="微软雅黑" panose="020b0503020204020204" charset="-122"/>
                <a:cs typeface="微软雅黑" panose="020b0503020204020204" charset="-122"/>
              </a:rPr>
              <a:t>词语解释</a:t>
            </a:r>
          </a:p>
        </p:txBody>
      </p:sp>
      <p:pic>
        <p:nvPicPr>
          <p:cNvPr id="2" name="图片 1"/>
          <p:cNvPicPr>
            <a:picLocks noChangeAspect="1"/>
          </p:cNvPicPr>
          <p:nvPr>
            <p:custDataLst>
              <p:tags r:id="rId6"/>
            </p:custDataLst>
          </p:nvPr>
        </p:nvPicPr>
        <p:blipFill>
          <a:blip r:embed="rId5"/>
          <a:stretch>
            <a:fillRect/>
          </a:stretch>
        </p:blipFill>
        <p:spPr>
          <a:xfrm flipH="1">
            <a:off x="170180" y="4454525"/>
            <a:ext cx="2437130" cy="1765300"/>
          </a:xfrm>
          <a:prstGeom prst="rect">
            <a:avLst/>
          </a:prstGeom>
        </p:spPr>
      </p:pic>
      <p:sp>
        <p:nvSpPr>
          <p:cNvPr id="4" name="文本框 3"/>
          <p:cNvSpPr txBox="1"/>
          <p:nvPr/>
        </p:nvSpPr>
        <p:spPr>
          <a:xfrm>
            <a:off x="2068830" y="1986280"/>
            <a:ext cx="8964295" cy="304609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fontAlgn="auto">
              <a:lnSpc>
                <a:spcPct val="150000"/>
              </a:lnSpc>
            </a:pPr>
            <a:r>
              <a:rPr lang="zh-CN" altLang="en-US" sz="3200" b="1">
                <a:solidFill>
                  <a:srgbClr val="C00000"/>
                </a:solidFill>
                <a:latin typeface="微软雅黑" panose="020b0503020204020204" charset="-122"/>
                <a:ea typeface="微软雅黑" panose="020b0503020204020204" charset="-122"/>
              </a:rPr>
              <a:t>不惜</a:t>
            </a:r>
            <a:r>
              <a:rPr lang="zh-CN" altLang="en-US" sz="3200">
                <a:latin typeface="微软雅黑" panose="020b0503020204020204" charset="-122"/>
                <a:ea typeface="微软雅黑" panose="020b0503020204020204" charset="-122"/>
              </a:rPr>
              <a:t>：</a:t>
            </a:r>
            <a:r>
              <a:rPr lang="zh-CN" altLang="en-US" sz="3200">
                <a:latin typeface="楷体" panose="02010609060101010101" charset="-122"/>
                <a:ea typeface="楷体" panose="02010609060101010101" charset="-122"/>
              </a:rPr>
              <a:t>本文指不觉得可惜；舍得</a:t>
            </a:r>
          </a:p>
          <a:p>
            <a:pPr indent="0" fontAlgn="auto">
              <a:lnSpc>
                <a:spcPct val="150000"/>
              </a:lnSpc>
            </a:pPr>
            <a:r>
              <a:rPr lang="zh-CN" altLang="en-US" sz="3200" b="1">
                <a:solidFill>
                  <a:srgbClr val="C00000"/>
                </a:solidFill>
                <a:latin typeface="微软雅黑" panose="020b0503020204020204" charset="-122"/>
                <a:ea typeface="微软雅黑" panose="020b0503020204020204" charset="-122"/>
              </a:rPr>
              <a:t>不可救药</a:t>
            </a:r>
            <a:r>
              <a:rPr lang="zh-CN" altLang="en-US" sz="3200">
                <a:latin typeface="微软雅黑" panose="020b0503020204020204" charset="-122"/>
                <a:ea typeface="微软雅黑" panose="020b0503020204020204" charset="-122"/>
              </a:rPr>
              <a:t>：</a:t>
            </a:r>
            <a:r>
              <a:rPr lang="zh-CN" altLang="en-US" sz="3200">
                <a:latin typeface="楷体" panose="02010609060101010101" charset="-122"/>
                <a:ea typeface="楷体" panose="02010609060101010101" charset="-122"/>
              </a:rPr>
              <a:t>比喻人或者事物已经坏到无法挽救</a:t>
            </a:r>
            <a:endParaRPr lang="zh-CN" altLang="en-US" sz="3200">
              <a:latin typeface="微软雅黑" panose="020b0503020204020204" charset="-122"/>
              <a:ea typeface="微软雅黑" panose="020b0503020204020204" charset="-122"/>
            </a:endParaRPr>
          </a:p>
          <a:p>
            <a:pPr algn="l" fontAlgn="auto">
              <a:lnSpc>
                <a:spcPct val="150000"/>
              </a:lnSpc>
              <a:buClrTx/>
              <a:buSzTx/>
              <a:buFontTx/>
            </a:pPr>
            <a:r>
              <a:rPr lang="zh-CN" altLang="en-US" sz="3200" b="1">
                <a:solidFill>
                  <a:srgbClr val="C00000"/>
                </a:solidFill>
                <a:latin typeface="微软雅黑" panose="020b0503020204020204" charset="-122"/>
                <a:ea typeface="微软雅黑" panose="020b0503020204020204" charset="-122"/>
              </a:rPr>
              <a:t>骇人听闻</a:t>
            </a:r>
            <a:r>
              <a:rPr lang="zh-CN" altLang="en-US" sz="3200">
                <a:latin typeface="微软雅黑" panose="020b0503020204020204" charset="-122"/>
                <a:ea typeface="微软雅黑" panose="020b0503020204020204" charset="-122"/>
              </a:rPr>
              <a:t>：</a:t>
            </a:r>
            <a:r>
              <a:rPr lang="zh-CN" altLang="en-US" sz="3200">
                <a:latin typeface="楷体" panose="02010609060101010101" charset="-122"/>
                <a:ea typeface="楷体" panose="02010609060101010101" charset="-122"/>
              </a:rPr>
              <a:t>使人听了非常震惊。骇：惊吓</a:t>
            </a:r>
          </a:p>
          <a:p>
            <a:pPr algn="l" fontAlgn="auto">
              <a:lnSpc>
                <a:spcPct val="150000"/>
              </a:lnSpc>
              <a:buClrTx/>
              <a:buSzTx/>
              <a:buFontTx/>
            </a:pPr>
            <a:r>
              <a:rPr lang="zh-CN" altLang="en-US" sz="3200" b="1">
                <a:solidFill>
                  <a:srgbClr val="C00000"/>
                </a:solidFill>
                <a:latin typeface="微软雅黑" panose="020b0503020204020204" charset="-122"/>
                <a:ea typeface="微软雅黑" panose="020b0503020204020204" charset="-122"/>
              </a:rPr>
              <a:t>随声附和</a:t>
            </a:r>
            <a:r>
              <a:rPr lang="zh-CN" altLang="en-US" sz="3200">
                <a:latin typeface="微软雅黑" panose="020b0503020204020204" charset="-122"/>
                <a:ea typeface="微软雅黑" panose="020b0503020204020204" charset="-122"/>
              </a:rPr>
              <a:t>：</a:t>
            </a:r>
            <a:r>
              <a:rPr lang="zh-CN" altLang="en-US" sz="3200">
                <a:latin typeface="楷体" panose="02010609060101010101" charset="-122"/>
                <a:ea typeface="楷体" panose="02010609060101010101" charset="-122"/>
              </a:rPr>
              <a:t>别人说什么，自己就跟着说什么</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32" dur="2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par>
                          <p:cTn id="8" fill="hold" nodeType="afterGroup">
                            <p:stCondLst>
                              <p:cond delay="2000"/>
                            </p:stCondLst>
                            <p:childTnLst>
                              <p:par>
                                <p:cTn id="9" presetID="42" presetClass="entr" presetSubtype="0" dur="1000" fill="hold" nodeType="after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1000"/>
                                        <p:tgtEl>
                                          <p:spTgt spid="2"/>
                                        </p:tgtEl>
                                      </p:cBhvr>
                                    </p:animEffect>
                                    <p:anim calcmode="lin" valueType="num">
                                      <p:cBhvr>
                                        <p:cTn id="12" dur="1000" fill="hold"/>
                                        <p:tgtEl>
                                          <p:spTgt spid="2"/>
                                        </p:tgtEl>
                                        <p:attrNameLst>
                                          <p:attrName>ppt_x</p:attrName>
                                        </p:attrNameLst>
                                      </p:cBhvr>
                                      <p:tavLst>
                                        <p:tav tm="0">
                                          <p:val>
                                            <p:strVal val="#ppt_x"/>
                                          </p:val>
                                        </p:tav>
                                        <p:tav tm="100000">
                                          <p:val>
                                            <p:strVal val="#ppt_x"/>
                                          </p:val>
                                        </p:tav>
                                      </p:tavLst>
                                    </p:anim>
                                    <p:anim calcmode="lin" valueType="num">
                                      <p:cBhvr>
                                        <p:cTn id="13"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8">
            <a:lum/>
          </a:blip>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stretch>
            <a:fillRect/>
          </a:stretch>
        </p:blipFill>
        <p:spPr>
          <a:xfrm flipH="1">
            <a:off x="9086443" y="-443732"/>
            <a:ext cx="3238095" cy="1726984"/>
          </a:xfrm>
          <a:prstGeom prst="rect">
            <a:avLst/>
          </a:prstGeom>
        </p:spPr>
      </p:pic>
      <p:sp>
        <p:nvSpPr>
          <p:cNvPr id="7" name="圆角矩形 6"/>
          <p:cNvSpPr/>
          <p:nvPr>
            <p:custDataLst>
              <p:tags r:id="rId4"/>
            </p:custDataLst>
          </p:nvPr>
        </p:nvSpPr>
        <p:spPr>
          <a:xfrm>
            <a:off x="1351915" y="554355"/>
            <a:ext cx="2346960" cy="466090"/>
          </a:xfrm>
          <a:prstGeom prst="roundRect">
            <a:avLst/>
          </a:prstGeom>
          <a:solidFill>
            <a:srgbClr val="C00000"/>
          </a:solidFill>
          <a:ln>
            <a:noFill/>
          </a:ln>
          <a:effectLst>
            <a:innerShdw blurRad="63500" dist="50800" dir="8100000">
              <a:prstClr val="black">
                <a:alpha val="50000"/>
              </a:prstClr>
            </a:inn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印品黑体"/>
                <a:ea typeface="+mn-ea"/>
                <a:cs typeface="+mn-cs"/>
              </a:defRPr>
            </a:lvl1pPr>
            <a:lvl2pPr marL="457200" algn="l" defTabSz="914400" rtl="0" eaLnBrk="1" latinLnBrk="0" hangingPunct="1">
              <a:defRPr sz="1800" kern="1200">
                <a:solidFill>
                  <a:srgbClr val="FFFFFF"/>
                </a:solidFill>
                <a:latin typeface="印品黑体"/>
                <a:ea typeface="+mn-ea"/>
                <a:cs typeface="+mn-cs"/>
              </a:defRPr>
            </a:lvl2pPr>
            <a:lvl3pPr marL="914400" algn="l" defTabSz="914400" rtl="0" eaLnBrk="1" latinLnBrk="0" hangingPunct="1">
              <a:defRPr sz="1800" kern="1200">
                <a:solidFill>
                  <a:srgbClr val="FFFFFF"/>
                </a:solidFill>
                <a:latin typeface="印品黑体"/>
                <a:ea typeface="+mn-ea"/>
                <a:cs typeface="+mn-cs"/>
              </a:defRPr>
            </a:lvl3pPr>
            <a:lvl4pPr marL="1371600" algn="l" defTabSz="914400" rtl="0" eaLnBrk="1" latinLnBrk="0" hangingPunct="1">
              <a:defRPr sz="1800" kern="1200">
                <a:solidFill>
                  <a:srgbClr val="FFFFFF"/>
                </a:solidFill>
                <a:latin typeface="印品黑体"/>
                <a:ea typeface="+mn-ea"/>
                <a:cs typeface="+mn-cs"/>
              </a:defRPr>
            </a:lvl4pPr>
            <a:lvl5pPr marL="1828800" algn="l" defTabSz="914400" rtl="0" eaLnBrk="1" latinLnBrk="0" hangingPunct="1">
              <a:defRPr sz="1800" kern="1200">
                <a:solidFill>
                  <a:srgbClr val="FFFFFF"/>
                </a:solidFill>
                <a:latin typeface="印品黑体"/>
                <a:ea typeface="+mn-ea"/>
                <a:cs typeface="+mn-cs"/>
              </a:defRPr>
            </a:lvl5pPr>
            <a:lvl6pPr marL="2286000" algn="l" defTabSz="914400" rtl="0" eaLnBrk="1" latinLnBrk="0" hangingPunct="1">
              <a:defRPr sz="1800" kern="1200">
                <a:solidFill>
                  <a:srgbClr val="FFFFFF"/>
                </a:solidFill>
                <a:latin typeface="印品黑体"/>
                <a:ea typeface="+mn-ea"/>
                <a:cs typeface="+mn-cs"/>
              </a:defRPr>
            </a:lvl6pPr>
            <a:lvl7pPr marL="2743200" algn="l" defTabSz="914400" rtl="0" eaLnBrk="1" latinLnBrk="0" hangingPunct="1">
              <a:defRPr sz="1800" kern="1200">
                <a:solidFill>
                  <a:srgbClr val="FFFFFF"/>
                </a:solidFill>
                <a:latin typeface="印品黑体"/>
                <a:ea typeface="+mn-ea"/>
                <a:cs typeface="+mn-cs"/>
              </a:defRPr>
            </a:lvl7pPr>
            <a:lvl8pPr marL="3200400" algn="l" defTabSz="914400" rtl="0" eaLnBrk="1" latinLnBrk="0" hangingPunct="1">
              <a:defRPr sz="1800" kern="1200">
                <a:solidFill>
                  <a:srgbClr val="FFFFFF"/>
                </a:solidFill>
                <a:latin typeface="印品黑体"/>
                <a:ea typeface="+mn-ea"/>
                <a:cs typeface="+mn-cs"/>
              </a:defRPr>
            </a:lvl8pPr>
            <a:lvl9pPr marL="3657600" algn="l" defTabSz="914400" rtl="0" eaLnBrk="1" latinLnBrk="0" hangingPunct="1">
              <a:defRPr sz="1800" kern="1200">
                <a:solidFill>
                  <a:srgbClr val="FFFFFF"/>
                </a:solidFill>
                <a:latin typeface="印品黑体"/>
                <a:ea typeface="+mn-ea"/>
                <a:cs typeface="+mn-cs"/>
              </a:defRPr>
            </a:lvl9pPr>
          </a:lstStyle>
          <a:p>
            <a:pPr algn="ctr"/>
            <a:r>
              <a:rPr lang="zh-CN" sz="2400" b="1">
                <a:latin typeface="仿宋_GB2312" panose="02010609030101010101" charset="-122"/>
                <a:ea typeface="微软雅黑" panose="020b0503020204020204" charset="-122"/>
                <a:cs typeface="微软雅黑" panose="020b0503020204020204" charset="-122"/>
              </a:rPr>
              <a:t>我问你答</a:t>
            </a:r>
          </a:p>
        </p:txBody>
      </p:sp>
      <p:sp>
        <p:nvSpPr>
          <p:cNvPr id="4" name="文本框 3"/>
          <p:cNvSpPr txBox="1"/>
          <p:nvPr>
            <p:custDataLst>
              <p:tags r:id="rId5"/>
            </p:custDataLst>
          </p:nvPr>
        </p:nvSpPr>
        <p:spPr>
          <a:xfrm>
            <a:off x="1604645" y="1494790"/>
            <a:ext cx="8983345" cy="8299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auto">
              <a:lnSpc>
                <a:spcPct val="150000"/>
              </a:lnSpc>
            </a:pPr>
            <a:r>
              <a:rPr lang="zh-CN" sz="3200">
                <a:solidFill>
                  <a:schemeClr val="tx1"/>
                </a:solidFill>
                <a:latin typeface="微软雅黑" panose="020b0503020204020204" charset="-122"/>
                <a:ea typeface="微软雅黑" panose="020b0503020204020204" charset="-122"/>
                <a:cs typeface="微软雅黑" panose="020b0503020204020204" charset="-122"/>
                <a:sym typeface="+mn-ea"/>
              </a:rPr>
              <a:t>这篇故事是以什么为线索？主要的情节都有哪些</a:t>
            </a:r>
            <a:endParaRPr lang="zh-CN" altLang="en-US" sz="3200">
              <a:solidFill>
                <a:schemeClr val="tx1"/>
              </a:solidFill>
              <a:latin typeface="微软雅黑" panose="020b0503020204020204" charset="-122"/>
              <a:ea typeface="微软雅黑" panose="020b0503020204020204" charset="-122"/>
              <a:cs typeface="微软雅黑" panose="020b0503020204020204" charset="-122"/>
              <a:sym typeface="+mn-ea"/>
            </a:endParaRPr>
          </a:p>
        </p:txBody>
      </p:sp>
      <p:sp>
        <p:nvSpPr>
          <p:cNvPr id="5" name="文本框 4"/>
          <p:cNvSpPr txBox="1"/>
          <p:nvPr/>
        </p:nvSpPr>
        <p:spPr>
          <a:xfrm>
            <a:off x="3048000" y="2536190"/>
            <a:ext cx="6096000" cy="50673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2700" b="1">
                <a:solidFill>
                  <a:prstClr val="black"/>
                </a:solidFill>
                <a:latin typeface="微软雅黑" panose="020b0503020204020204" charset="-122"/>
                <a:ea typeface="微软雅黑" panose="020b0503020204020204" charset="-122"/>
                <a:sym typeface="+mn-ea"/>
              </a:rPr>
              <a:t>本文以“</a:t>
            </a:r>
            <a:r>
              <a:rPr lang="zh-CN" altLang="en-US" sz="2700" b="1">
                <a:solidFill>
                  <a:srgbClr val="C00000"/>
                </a:solidFill>
                <a:latin typeface="微软雅黑" panose="020b0503020204020204" charset="-122"/>
                <a:ea typeface="微软雅黑" panose="020b0503020204020204" charset="-122"/>
                <a:sym typeface="+mn-ea"/>
              </a:rPr>
              <a:t>新装</a:t>
            </a:r>
            <a:r>
              <a:rPr lang="zh-CN" altLang="en-US" sz="2700" b="1">
                <a:solidFill>
                  <a:prstClr val="black"/>
                </a:solidFill>
                <a:latin typeface="微软雅黑" panose="020b0503020204020204" charset="-122"/>
                <a:ea typeface="微软雅黑" panose="020b0503020204020204" charset="-122"/>
                <a:sym typeface="+mn-ea"/>
              </a:rPr>
              <a:t>”为线索</a:t>
            </a:r>
          </a:p>
        </p:txBody>
      </p:sp>
      <p:sp>
        <p:nvSpPr>
          <p:cNvPr id="6" name="文本框 5"/>
          <p:cNvSpPr txBox="1"/>
          <p:nvPr/>
        </p:nvSpPr>
        <p:spPr>
          <a:xfrm>
            <a:off x="4248785" y="3254375"/>
            <a:ext cx="5786755" cy="2398395"/>
          </a:xfrm>
          <a:prstGeom prst="rect">
            <a:avLst/>
          </a:prstGeom>
          <a:noFill/>
        </p:spPr>
        <p:txBody>
          <a:bodyPr wrap="square" lIns="68580" tIns="34290" rIns="68580" bIns="34290"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defRPr/>
            </a:pPr>
            <a:r>
              <a:rPr lang="zh-CN" altLang="en-US" sz="2000" b="1">
                <a:solidFill>
                  <a:srgbClr val="002060"/>
                </a:solidFill>
                <a:latin typeface="微软雅黑" panose="020b0503020204020204" charset="-122"/>
                <a:ea typeface="微软雅黑" panose="020b0503020204020204" charset="-122"/>
              </a:rPr>
              <a:t>引子（</a:t>
            </a:r>
            <a:r>
              <a:rPr lang="en-US" altLang="zh-CN" sz="2000" b="1">
                <a:solidFill>
                  <a:srgbClr val="002060"/>
                </a:solidFill>
                <a:latin typeface="微软雅黑" panose="020b0503020204020204" charset="-122"/>
                <a:ea typeface="微软雅黑" panose="020b0503020204020204" charset="-122"/>
              </a:rPr>
              <a:t>1</a:t>
            </a:r>
            <a:r>
              <a:rPr lang="zh-CN" altLang="en-US" sz="2000" b="1">
                <a:solidFill>
                  <a:srgbClr val="002060"/>
                </a:solidFill>
                <a:latin typeface="微软雅黑" panose="020b0503020204020204" charset="-122"/>
                <a:ea typeface="微软雅黑" panose="020b0503020204020204" charset="-122"/>
              </a:rPr>
              <a:t>）</a:t>
            </a:r>
            <a:r>
              <a:rPr lang="zh-CN" altLang="en-US" sz="2000" b="1">
                <a:solidFill>
                  <a:prstClr val="black"/>
                </a:solidFill>
                <a:latin typeface="微软雅黑" panose="020b0503020204020204" charset="-122"/>
                <a:ea typeface="微软雅黑" panose="020b0503020204020204" charset="-122"/>
              </a:rPr>
              <a:t>             </a:t>
            </a:r>
            <a:r>
              <a:rPr lang="zh-CN" altLang="en-US" sz="2000" b="1">
                <a:solidFill>
                  <a:srgbClr val="C00000"/>
                </a:solidFill>
                <a:latin typeface="微软雅黑" panose="020b0503020204020204" charset="-122"/>
                <a:ea typeface="微软雅黑" panose="020b0503020204020204" charset="-122"/>
              </a:rPr>
              <a:t>皇帝爱新装</a:t>
            </a:r>
            <a:endParaRPr lang="en-US" altLang="zh-CN" sz="2000" b="1">
              <a:solidFill>
                <a:srgbClr val="C00000"/>
              </a:solidFill>
              <a:latin typeface="微软雅黑" panose="020b0503020204020204" charset="-122"/>
              <a:ea typeface="微软雅黑" panose="020b0503020204020204" charset="-122"/>
            </a:endParaRPr>
          </a:p>
          <a:p>
            <a:pPr>
              <a:lnSpc>
                <a:spcPct val="150000"/>
              </a:lnSpc>
              <a:defRPr/>
            </a:pPr>
            <a:r>
              <a:rPr lang="zh-CN" altLang="en-US" sz="2000" b="1">
                <a:solidFill>
                  <a:srgbClr val="002060"/>
                </a:solidFill>
                <a:latin typeface="微软雅黑" panose="020b0503020204020204" charset="-122"/>
                <a:ea typeface="微软雅黑" panose="020b0503020204020204" charset="-122"/>
              </a:rPr>
              <a:t>开端（</a:t>
            </a:r>
            <a:r>
              <a:rPr lang="en-US" altLang="zh-CN" sz="2000" b="1">
                <a:solidFill>
                  <a:srgbClr val="002060"/>
                </a:solidFill>
                <a:latin typeface="微软雅黑" panose="020b0503020204020204" charset="-122"/>
                <a:ea typeface="微软雅黑" panose="020b0503020204020204" charset="-122"/>
              </a:rPr>
              <a:t>2~4</a:t>
            </a:r>
            <a:r>
              <a:rPr lang="zh-CN" altLang="en-US" sz="2000" b="1">
                <a:solidFill>
                  <a:srgbClr val="002060"/>
                </a:solidFill>
                <a:latin typeface="微软雅黑" panose="020b0503020204020204" charset="-122"/>
                <a:ea typeface="微软雅黑" panose="020b0503020204020204" charset="-122"/>
              </a:rPr>
              <a:t>）        </a:t>
            </a:r>
            <a:r>
              <a:rPr lang="zh-CN" altLang="en-US" sz="2000" b="1">
                <a:solidFill>
                  <a:srgbClr val="C00000"/>
                </a:solidFill>
                <a:latin typeface="微软雅黑" panose="020b0503020204020204" charset="-122"/>
                <a:ea typeface="微软雅黑" panose="020b0503020204020204" charset="-122"/>
              </a:rPr>
              <a:t>骗子做新装</a:t>
            </a:r>
            <a:endParaRPr lang="en-US" altLang="zh-CN" sz="2000" b="1">
              <a:solidFill>
                <a:srgbClr val="C00000"/>
              </a:solidFill>
              <a:latin typeface="微软雅黑" panose="020b0503020204020204" charset="-122"/>
              <a:ea typeface="微软雅黑" panose="020b0503020204020204" charset="-122"/>
            </a:endParaRPr>
          </a:p>
          <a:p>
            <a:pPr>
              <a:lnSpc>
                <a:spcPct val="150000"/>
              </a:lnSpc>
              <a:defRPr/>
            </a:pPr>
            <a:r>
              <a:rPr lang="zh-CN" altLang="en-US" sz="2000" b="1">
                <a:solidFill>
                  <a:srgbClr val="002060"/>
                </a:solidFill>
                <a:latin typeface="微软雅黑" panose="020b0503020204020204" charset="-122"/>
                <a:ea typeface="微软雅黑" panose="020b0503020204020204" charset="-122"/>
              </a:rPr>
              <a:t>发展（</a:t>
            </a:r>
            <a:r>
              <a:rPr lang="en-US" altLang="zh-CN" sz="2000" b="1">
                <a:solidFill>
                  <a:srgbClr val="002060"/>
                </a:solidFill>
                <a:latin typeface="微软雅黑" panose="020b0503020204020204" charset="-122"/>
                <a:ea typeface="微软雅黑" panose="020b0503020204020204" charset="-122"/>
              </a:rPr>
              <a:t>5~23</a:t>
            </a:r>
            <a:r>
              <a:rPr lang="zh-CN" altLang="en-US" sz="2000" b="1">
                <a:solidFill>
                  <a:srgbClr val="002060"/>
                </a:solidFill>
                <a:latin typeface="微软雅黑" panose="020b0503020204020204" charset="-122"/>
                <a:ea typeface="微软雅黑" panose="020b0503020204020204" charset="-122"/>
              </a:rPr>
              <a:t>）      </a:t>
            </a:r>
            <a:r>
              <a:rPr lang="zh-CN" altLang="en-US" sz="2000" b="1">
                <a:solidFill>
                  <a:srgbClr val="C00000"/>
                </a:solidFill>
                <a:latin typeface="微软雅黑" panose="020b0503020204020204" charset="-122"/>
                <a:ea typeface="微软雅黑" panose="020b0503020204020204" charset="-122"/>
              </a:rPr>
              <a:t>君臣看新装</a:t>
            </a:r>
            <a:endParaRPr lang="en-US" altLang="zh-CN" sz="2000" b="1">
              <a:solidFill>
                <a:srgbClr val="C00000"/>
              </a:solidFill>
              <a:latin typeface="微软雅黑" panose="020b0503020204020204" charset="-122"/>
              <a:ea typeface="微软雅黑" panose="020b0503020204020204" charset="-122"/>
            </a:endParaRPr>
          </a:p>
          <a:p>
            <a:pPr>
              <a:lnSpc>
                <a:spcPct val="150000"/>
              </a:lnSpc>
              <a:defRPr/>
            </a:pPr>
            <a:r>
              <a:rPr lang="zh-CN" altLang="en-US" sz="2000" b="1">
                <a:solidFill>
                  <a:srgbClr val="002060"/>
                </a:solidFill>
                <a:latin typeface="微软雅黑" panose="020b0503020204020204" charset="-122"/>
                <a:ea typeface="微软雅黑" panose="020b0503020204020204" charset="-122"/>
              </a:rPr>
              <a:t>高潮（</a:t>
            </a:r>
            <a:r>
              <a:rPr lang="en-US" altLang="zh-CN" sz="2000" b="1">
                <a:solidFill>
                  <a:srgbClr val="002060"/>
                </a:solidFill>
                <a:latin typeface="微软雅黑" panose="020b0503020204020204" charset="-122"/>
                <a:ea typeface="微软雅黑" panose="020b0503020204020204" charset="-122"/>
              </a:rPr>
              <a:t>24~33</a:t>
            </a:r>
            <a:r>
              <a:rPr lang="zh-CN" altLang="en-US" sz="2000" b="1">
                <a:solidFill>
                  <a:srgbClr val="002060"/>
                </a:solidFill>
                <a:latin typeface="微软雅黑" panose="020b0503020204020204" charset="-122"/>
                <a:ea typeface="微软雅黑" panose="020b0503020204020204" charset="-122"/>
              </a:rPr>
              <a:t>）    </a:t>
            </a:r>
            <a:r>
              <a:rPr lang="zh-CN" altLang="en-US" sz="2000" b="1">
                <a:solidFill>
                  <a:srgbClr val="C00000"/>
                </a:solidFill>
                <a:latin typeface="微软雅黑" panose="020b0503020204020204" charset="-122"/>
                <a:ea typeface="微软雅黑" panose="020b0503020204020204" charset="-122"/>
              </a:rPr>
              <a:t>皇帝穿新装</a:t>
            </a:r>
            <a:endParaRPr lang="en-US" altLang="zh-CN" sz="2000" b="1">
              <a:solidFill>
                <a:srgbClr val="C00000"/>
              </a:solidFill>
              <a:latin typeface="微软雅黑" panose="020b0503020204020204" charset="-122"/>
              <a:ea typeface="微软雅黑" panose="020b0503020204020204" charset="-122"/>
            </a:endParaRPr>
          </a:p>
          <a:p>
            <a:pPr>
              <a:lnSpc>
                <a:spcPct val="150000"/>
              </a:lnSpc>
              <a:defRPr/>
            </a:pPr>
            <a:r>
              <a:rPr lang="zh-CN" altLang="en-US" sz="2000" b="1">
                <a:solidFill>
                  <a:srgbClr val="002060"/>
                </a:solidFill>
                <a:latin typeface="微软雅黑" panose="020b0503020204020204" charset="-122"/>
                <a:ea typeface="微软雅黑" panose="020b0503020204020204" charset="-122"/>
              </a:rPr>
              <a:t>结局（</a:t>
            </a:r>
            <a:r>
              <a:rPr lang="en-US" altLang="zh-CN" sz="2000" b="1">
                <a:solidFill>
                  <a:srgbClr val="002060"/>
                </a:solidFill>
                <a:latin typeface="微软雅黑" panose="020b0503020204020204" charset="-122"/>
                <a:ea typeface="微软雅黑" panose="020b0503020204020204" charset="-122"/>
              </a:rPr>
              <a:t>34~37</a:t>
            </a:r>
            <a:r>
              <a:rPr lang="zh-CN" altLang="en-US" sz="2000" b="1">
                <a:solidFill>
                  <a:srgbClr val="002060"/>
                </a:solidFill>
                <a:latin typeface="微软雅黑" panose="020b0503020204020204" charset="-122"/>
                <a:ea typeface="微软雅黑" panose="020b0503020204020204" charset="-122"/>
              </a:rPr>
              <a:t>）    </a:t>
            </a:r>
            <a:r>
              <a:rPr lang="zh-CN" altLang="en-US" sz="2000" b="1">
                <a:solidFill>
                  <a:srgbClr val="C00000"/>
                </a:solidFill>
                <a:latin typeface="微软雅黑" panose="020b0503020204020204" charset="-122"/>
                <a:ea typeface="微软雅黑" panose="020b0503020204020204" charset="-122"/>
              </a:rPr>
              <a:t>小孩揭新装</a:t>
            </a:r>
          </a:p>
        </p:txBody>
      </p:sp>
      <p:sp>
        <p:nvSpPr>
          <p:cNvPr id="8" name="左中括号 7"/>
          <p:cNvSpPr/>
          <p:nvPr/>
        </p:nvSpPr>
        <p:spPr>
          <a:xfrm>
            <a:off x="3698875" y="3491865"/>
            <a:ext cx="251460" cy="1978025"/>
          </a:xfrm>
          <a:prstGeom prst="leftBracket">
            <a:avLst/>
          </a:prstGeom>
        </p:spPr>
        <p:style>
          <a:lnRef idx="2">
            <a:schemeClr val="accent1"/>
          </a:lnRef>
          <a:fillRef idx="0">
            <a:srgbClr val="FFFFFF"/>
          </a:fillRef>
          <a:effectRef idx="0">
            <a:srgbClr val="FFFFFF"/>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印品黑体"/>
                <a:ea typeface="+mn-ea"/>
                <a:cs typeface="+mn-cs"/>
              </a:defRPr>
            </a:lvl1pPr>
            <a:lvl2pPr marL="457200" algn="l" defTabSz="914400" rtl="0" eaLnBrk="1" latinLnBrk="0" hangingPunct="1">
              <a:defRPr sz="1800" kern="1200">
                <a:solidFill>
                  <a:srgbClr val="000000"/>
                </a:solidFill>
                <a:latin typeface="印品黑体"/>
                <a:ea typeface="+mn-ea"/>
                <a:cs typeface="+mn-cs"/>
              </a:defRPr>
            </a:lvl2pPr>
            <a:lvl3pPr marL="914400" algn="l" defTabSz="914400" rtl="0" eaLnBrk="1" latinLnBrk="0" hangingPunct="1">
              <a:defRPr sz="1800" kern="1200">
                <a:solidFill>
                  <a:srgbClr val="000000"/>
                </a:solidFill>
                <a:latin typeface="印品黑体"/>
                <a:ea typeface="+mn-ea"/>
                <a:cs typeface="+mn-cs"/>
              </a:defRPr>
            </a:lvl3pPr>
            <a:lvl4pPr marL="1371600" algn="l" defTabSz="914400" rtl="0" eaLnBrk="1" latinLnBrk="0" hangingPunct="1">
              <a:defRPr sz="1800" kern="1200">
                <a:solidFill>
                  <a:srgbClr val="000000"/>
                </a:solidFill>
                <a:latin typeface="印品黑体"/>
                <a:ea typeface="+mn-ea"/>
                <a:cs typeface="+mn-cs"/>
              </a:defRPr>
            </a:lvl4pPr>
            <a:lvl5pPr marL="1828800" algn="l" defTabSz="914400" rtl="0" eaLnBrk="1" latinLnBrk="0" hangingPunct="1">
              <a:defRPr sz="1800" kern="1200">
                <a:solidFill>
                  <a:srgbClr val="000000"/>
                </a:solidFill>
                <a:latin typeface="印品黑体"/>
                <a:ea typeface="+mn-ea"/>
                <a:cs typeface="+mn-cs"/>
              </a:defRPr>
            </a:lvl5pPr>
            <a:lvl6pPr marL="2286000" algn="l" defTabSz="914400" rtl="0" eaLnBrk="1" latinLnBrk="0" hangingPunct="1">
              <a:defRPr sz="1800" kern="1200">
                <a:solidFill>
                  <a:srgbClr val="000000"/>
                </a:solidFill>
                <a:latin typeface="印品黑体"/>
                <a:ea typeface="+mn-ea"/>
                <a:cs typeface="+mn-cs"/>
              </a:defRPr>
            </a:lvl6pPr>
            <a:lvl7pPr marL="2743200" algn="l" defTabSz="914400" rtl="0" eaLnBrk="1" latinLnBrk="0" hangingPunct="1">
              <a:defRPr sz="1800" kern="1200">
                <a:solidFill>
                  <a:srgbClr val="000000"/>
                </a:solidFill>
                <a:latin typeface="印品黑体"/>
                <a:ea typeface="+mn-ea"/>
                <a:cs typeface="+mn-cs"/>
              </a:defRPr>
            </a:lvl7pPr>
            <a:lvl8pPr marL="3200400" algn="l" defTabSz="914400" rtl="0" eaLnBrk="1" latinLnBrk="0" hangingPunct="1">
              <a:defRPr sz="1800" kern="1200">
                <a:solidFill>
                  <a:srgbClr val="000000"/>
                </a:solidFill>
                <a:latin typeface="印品黑体"/>
                <a:ea typeface="+mn-ea"/>
                <a:cs typeface="+mn-cs"/>
              </a:defRPr>
            </a:lvl8pPr>
            <a:lvl9pPr marL="3657600" algn="l" defTabSz="914400" rtl="0" eaLnBrk="1" latinLnBrk="0" hangingPunct="1">
              <a:defRPr sz="1800" kern="1200">
                <a:solidFill>
                  <a:srgbClr val="000000"/>
                </a:solidFill>
                <a:latin typeface="印品黑体"/>
                <a:ea typeface="+mn-ea"/>
                <a:cs typeface="+mn-cs"/>
              </a:defRPr>
            </a:lvl9pPr>
          </a:lstStyle>
          <a:p>
            <a:pPr algn="ctr"/>
            <a:endParaRPr lang="zh-CN" altLang="en-US"/>
          </a:p>
        </p:txBody>
      </p:sp>
      <p:pic>
        <p:nvPicPr>
          <p:cNvPr id="11" name="图片 10"/>
          <p:cNvPicPr>
            <a:picLocks noChangeAspect="1"/>
          </p:cNvPicPr>
          <p:nvPr>
            <p:custDataLst>
              <p:tags r:id="rId7"/>
            </p:custDataLst>
          </p:nvPr>
        </p:nvPicPr>
        <p:blipFill>
          <a:blip r:embed="rId6">
            <a:clrChange>
              <a:clrFrom>
                <a:srgbClr val="FFFFFF">
                  <a:alpha val="100000"/>
                </a:srgbClr>
              </a:clrFrom>
              <a:clrTo>
                <a:srgbClr val="FFFFFF">
                  <a:alpha val="100000"/>
                  <a:alpha val="0"/>
                </a:srgbClr>
              </a:clrTo>
            </a:clrChange>
          </a:blip>
          <a:stretch>
            <a:fillRect/>
          </a:stretch>
        </p:blipFill>
        <p:spPr>
          <a:xfrm>
            <a:off x="2169160" y="3491865"/>
            <a:ext cx="1529715" cy="185674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32" dur="2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childTnLst>
                    </p:cTn>
                  </p:par>
                  <p:par>
                    <p:cTn id="8" fill="hold" nodeType="clickPar">
                      <p:stCondLst>
                        <p:cond delay="indefinite"/>
                        <p:cond evt="onBegin" delay="0">
                          <p:tn val="7"/>
                        </p:cond>
                      </p:stCondLst>
                      <p:childTnLst>
                        <p:par>
                          <p:cTn id="9" fill="hold">
                            <p:stCondLst>
                              <p:cond delay="0"/>
                            </p:stCondLst>
                            <p:childTnLst>
                              <p:par>
                                <p:cTn id="10" presetID="37" presetClass="entr" presetSubtype="0" dur="10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900" decel="100000" fill="hold"/>
                                        <p:tgtEl>
                                          <p:spTgt spid="5"/>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5"/>
                                        </p:tgtEl>
                                        <p:attrNameLst>
                                          <p:attrName>ppt_y</p:attrName>
                                        </p:attrNameLst>
                                      </p:cBhvr>
                                      <p:tavLst>
                                        <p:tav tm="0">
                                          <p:val>
                                            <p:strVal val="#ppt_y-.03"/>
                                          </p:val>
                                        </p:tav>
                                        <p:tav tm="100000">
                                          <p:val>
                                            <p:strVal val="#ppt_y"/>
                                          </p:val>
                                        </p:tav>
                                      </p:tavLst>
                                    </p:anim>
                                  </p:childTnLst>
                                </p:cTn>
                              </p:par>
                            </p:childTnLst>
                          </p:cTn>
                        </p:par>
                      </p:childTnLst>
                    </p:cTn>
                  </p:par>
                  <p:par>
                    <p:cTn id="16" fill="hold" nodeType="clickPar">
                      <p:stCondLst>
                        <p:cond delay="indefinite"/>
                        <p:cond evt="onBegin" delay="0">
                          <p:tn val="15"/>
                        </p:cond>
                      </p:stCondLst>
                      <p:childTnLst>
                        <p:par>
                          <p:cTn id="17" fill="hold">
                            <p:stCondLst>
                              <p:cond delay="0"/>
                            </p:stCondLst>
                            <p:childTnLst>
                              <p:par>
                                <p:cTn id="18" presetID="37" presetClass="entr" presetSubtype="0" dur="1000" fill="hold" nodeType="clickEffect">
                                  <p:stCondLst>
                                    <p:cond delay="0"/>
                                  </p:stCondLst>
                                  <p:childTnLst>
                                    <p:set>
                                      <p:cBhvr>
                                        <p:cTn id="19" dur="1" fill="hold">
                                          <p:stCondLst>
                                            <p:cond delay="0"/>
                                          </p:stCondLst>
                                        </p:cTn>
                                        <p:tgtEl>
                                          <p:spTgt spid="6">
                                            <p:txEl>
                                              <p:pRg st="0" end="0"/>
                                            </p:txEl>
                                          </p:spTgt>
                                        </p:tgtEl>
                                        <p:attrNameLst>
                                          <p:attrName>style.visibility</p:attrName>
                                        </p:attrNameLst>
                                      </p:cBhvr>
                                      <p:to>
                                        <p:strVal val="visible"/>
                                      </p:to>
                                    </p:set>
                                    <p:animEffect transition="in" filter="fade">
                                      <p:cBhvr>
                                        <p:cTn id="20" dur="1000"/>
                                        <p:tgtEl>
                                          <p:spTgt spid="6">
                                            <p:txEl>
                                              <p:pRg st="0" end="0"/>
                                            </p:txEl>
                                          </p:spTgt>
                                        </p:tgtEl>
                                      </p:cBhvr>
                                    </p:animEffect>
                                    <p:anim calcmode="lin" valueType="num">
                                      <p:cBhvr>
                                        <p:cTn id="21"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22" dur="900" decel="100000" fill="hold"/>
                                        <p:tgtEl>
                                          <p:spTgt spid="6">
                                            <p:txEl>
                                              <p:pRg st="0" end="0"/>
                                            </p:txEl>
                                          </p:spTgt>
                                        </p:tgtEl>
                                        <p:attrNameLst>
                                          <p:attrName>ppt_y</p:attrName>
                                        </p:attrNameLst>
                                      </p:cBhvr>
                                      <p:tavLst>
                                        <p:tav tm="0">
                                          <p:val>
                                            <p:strVal val="#ppt_y+1"/>
                                          </p:val>
                                        </p:tav>
                                        <p:tav tm="100000">
                                          <p:val>
                                            <p:strVal val="#ppt_y-.03"/>
                                          </p:val>
                                        </p:tav>
                                      </p:tavLst>
                                    </p:anim>
                                    <p:anim calcmode="lin" valueType="num">
                                      <p:cBhvr>
                                        <p:cTn id="23" dur="100" accel="100000" fill="hold">
                                          <p:stCondLst>
                                            <p:cond delay="900"/>
                                          </p:stCondLst>
                                        </p:cTn>
                                        <p:tgtEl>
                                          <p:spTgt spid="6">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24" fill="hold" nodeType="clickPar">
                      <p:stCondLst>
                        <p:cond delay="indefinite"/>
                        <p:cond evt="onBegin" delay="0">
                          <p:tn val="23"/>
                        </p:cond>
                      </p:stCondLst>
                      <p:childTnLst>
                        <p:par>
                          <p:cTn id="25" fill="hold">
                            <p:stCondLst>
                              <p:cond delay="0"/>
                            </p:stCondLst>
                            <p:childTnLst>
                              <p:par>
                                <p:cTn id="26" presetID="37" presetClass="entr" presetSubtype="0" dur="1000" fill="hold" nodeType="clickEffect">
                                  <p:stCondLst>
                                    <p:cond delay="0"/>
                                  </p:stCondLst>
                                  <p:childTnLst>
                                    <p:set>
                                      <p:cBhvr>
                                        <p:cTn id="27" dur="1" fill="hold">
                                          <p:stCondLst>
                                            <p:cond delay="0"/>
                                          </p:stCondLst>
                                        </p:cTn>
                                        <p:tgtEl>
                                          <p:spTgt spid="6">
                                            <p:txEl>
                                              <p:pRg st="1" end="1"/>
                                            </p:txEl>
                                          </p:spTgt>
                                        </p:tgtEl>
                                        <p:attrNameLst>
                                          <p:attrName>style.visibility</p:attrName>
                                        </p:attrNameLst>
                                      </p:cBhvr>
                                      <p:to>
                                        <p:strVal val="visible"/>
                                      </p:to>
                                    </p:set>
                                    <p:animEffect transition="in" filter="fade">
                                      <p:cBhvr>
                                        <p:cTn id="28" dur="1000"/>
                                        <p:tgtEl>
                                          <p:spTgt spid="6">
                                            <p:txEl>
                                              <p:pRg st="1" end="1"/>
                                            </p:txEl>
                                          </p:spTgt>
                                        </p:tgtEl>
                                      </p:cBhvr>
                                    </p:animEffect>
                                    <p:anim calcmode="lin" valueType="num">
                                      <p:cBhvr>
                                        <p:cTn id="29"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30" dur="900" decel="100000" fill="hold"/>
                                        <p:tgtEl>
                                          <p:spTgt spid="6">
                                            <p:txEl>
                                              <p:pRg st="1" end="1"/>
                                            </p:txEl>
                                          </p:spTgt>
                                        </p:tgtEl>
                                        <p:attrNameLst>
                                          <p:attrName>ppt_y</p:attrName>
                                        </p:attrNameLst>
                                      </p:cBhvr>
                                      <p:tavLst>
                                        <p:tav tm="0">
                                          <p:val>
                                            <p:strVal val="#ppt_y+1"/>
                                          </p:val>
                                        </p:tav>
                                        <p:tav tm="100000">
                                          <p:val>
                                            <p:strVal val="#ppt_y-.03"/>
                                          </p:val>
                                        </p:tav>
                                      </p:tavLst>
                                    </p:anim>
                                    <p:anim calcmode="lin" valueType="num">
                                      <p:cBhvr>
                                        <p:cTn id="31" dur="100" accel="100000" fill="hold">
                                          <p:stCondLst>
                                            <p:cond delay="900"/>
                                          </p:stCondLst>
                                        </p:cTn>
                                        <p:tgtEl>
                                          <p:spTgt spid="6">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32" fill="hold" nodeType="clickPar">
                      <p:stCondLst>
                        <p:cond delay="indefinite"/>
                        <p:cond evt="onBegin" delay="0">
                          <p:tn val="31"/>
                        </p:cond>
                      </p:stCondLst>
                      <p:childTnLst>
                        <p:par>
                          <p:cTn id="33" fill="hold">
                            <p:stCondLst>
                              <p:cond delay="0"/>
                            </p:stCondLst>
                            <p:childTnLst>
                              <p:par>
                                <p:cTn id="34" presetID="37" presetClass="entr" presetSubtype="0" dur="1000" fill="hold" nodeType="clickEffect">
                                  <p:stCondLst>
                                    <p:cond delay="0"/>
                                  </p:stCondLst>
                                  <p:childTnLst>
                                    <p:set>
                                      <p:cBhvr>
                                        <p:cTn id="35" dur="1" fill="hold">
                                          <p:stCondLst>
                                            <p:cond delay="0"/>
                                          </p:stCondLst>
                                        </p:cTn>
                                        <p:tgtEl>
                                          <p:spTgt spid="6">
                                            <p:txEl>
                                              <p:pRg st="2" end="2"/>
                                            </p:txEl>
                                          </p:spTgt>
                                        </p:tgtEl>
                                        <p:attrNameLst>
                                          <p:attrName>style.visibility</p:attrName>
                                        </p:attrNameLst>
                                      </p:cBhvr>
                                      <p:to>
                                        <p:strVal val="visible"/>
                                      </p:to>
                                    </p:set>
                                    <p:animEffect transition="in" filter="fade">
                                      <p:cBhvr>
                                        <p:cTn id="36" dur="1000"/>
                                        <p:tgtEl>
                                          <p:spTgt spid="6">
                                            <p:txEl>
                                              <p:pRg st="2" end="2"/>
                                            </p:txEl>
                                          </p:spTgt>
                                        </p:tgtEl>
                                      </p:cBhvr>
                                    </p:animEffect>
                                    <p:anim calcmode="lin" valueType="num">
                                      <p:cBhvr>
                                        <p:cTn id="37"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38" dur="900" decel="100000" fill="hold"/>
                                        <p:tgtEl>
                                          <p:spTgt spid="6">
                                            <p:txEl>
                                              <p:pRg st="2" end="2"/>
                                            </p:txEl>
                                          </p:spTgt>
                                        </p:tgtEl>
                                        <p:attrNameLst>
                                          <p:attrName>ppt_y</p:attrName>
                                        </p:attrNameLst>
                                      </p:cBhvr>
                                      <p:tavLst>
                                        <p:tav tm="0">
                                          <p:val>
                                            <p:strVal val="#ppt_y+1"/>
                                          </p:val>
                                        </p:tav>
                                        <p:tav tm="100000">
                                          <p:val>
                                            <p:strVal val="#ppt_y-.03"/>
                                          </p:val>
                                        </p:tav>
                                      </p:tavLst>
                                    </p:anim>
                                    <p:anim calcmode="lin" valueType="num">
                                      <p:cBhvr>
                                        <p:cTn id="39" dur="100" accel="100000" fill="hold">
                                          <p:stCondLst>
                                            <p:cond delay="900"/>
                                          </p:stCondLst>
                                        </p:cTn>
                                        <p:tgtEl>
                                          <p:spTgt spid="6">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40" fill="hold" nodeType="clickPar">
                      <p:stCondLst>
                        <p:cond delay="indefinite"/>
                        <p:cond evt="onBegin" delay="0">
                          <p:tn val="39"/>
                        </p:cond>
                      </p:stCondLst>
                      <p:childTnLst>
                        <p:par>
                          <p:cTn id="41" fill="hold">
                            <p:stCondLst>
                              <p:cond delay="0"/>
                            </p:stCondLst>
                            <p:childTnLst>
                              <p:par>
                                <p:cTn id="42" presetID="37" presetClass="entr" presetSubtype="0" dur="1000" fill="hold" nodeType="clickEffect">
                                  <p:stCondLst>
                                    <p:cond delay="0"/>
                                  </p:stCondLst>
                                  <p:childTnLst>
                                    <p:set>
                                      <p:cBhvr>
                                        <p:cTn id="43" dur="1" fill="hold">
                                          <p:stCondLst>
                                            <p:cond delay="0"/>
                                          </p:stCondLst>
                                        </p:cTn>
                                        <p:tgtEl>
                                          <p:spTgt spid="6">
                                            <p:txEl>
                                              <p:pRg st="3" end="3"/>
                                            </p:txEl>
                                          </p:spTgt>
                                        </p:tgtEl>
                                        <p:attrNameLst>
                                          <p:attrName>style.visibility</p:attrName>
                                        </p:attrNameLst>
                                      </p:cBhvr>
                                      <p:to>
                                        <p:strVal val="visible"/>
                                      </p:to>
                                    </p:set>
                                    <p:animEffect transition="in" filter="fade">
                                      <p:cBhvr>
                                        <p:cTn id="44" dur="1000"/>
                                        <p:tgtEl>
                                          <p:spTgt spid="6">
                                            <p:txEl>
                                              <p:pRg st="3" end="3"/>
                                            </p:txEl>
                                          </p:spTgt>
                                        </p:tgtEl>
                                      </p:cBhvr>
                                    </p:animEffect>
                                    <p:anim calcmode="lin" valueType="num">
                                      <p:cBhvr>
                                        <p:cTn id="45"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46" dur="900" decel="100000" fill="hold"/>
                                        <p:tgtEl>
                                          <p:spTgt spid="6">
                                            <p:txEl>
                                              <p:pRg st="3" end="3"/>
                                            </p:txEl>
                                          </p:spTgt>
                                        </p:tgtEl>
                                        <p:attrNameLst>
                                          <p:attrName>ppt_y</p:attrName>
                                        </p:attrNameLst>
                                      </p:cBhvr>
                                      <p:tavLst>
                                        <p:tav tm="0">
                                          <p:val>
                                            <p:strVal val="#ppt_y+1"/>
                                          </p:val>
                                        </p:tav>
                                        <p:tav tm="100000">
                                          <p:val>
                                            <p:strVal val="#ppt_y-.03"/>
                                          </p:val>
                                        </p:tav>
                                      </p:tavLst>
                                    </p:anim>
                                    <p:anim calcmode="lin" valueType="num">
                                      <p:cBhvr>
                                        <p:cTn id="47" dur="100" accel="100000" fill="hold">
                                          <p:stCondLst>
                                            <p:cond delay="900"/>
                                          </p:stCondLst>
                                        </p:cTn>
                                        <p:tgtEl>
                                          <p:spTgt spid="6">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48" fill="hold" nodeType="clickPar">
                      <p:stCondLst>
                        <p:cond delay="indefinite"/>
                        <p:cond evt="onBegin" delay="0">
                          <p:tn val="47"/>
                        </p:cond>
                      </p:stCondLst>
                      <p:childTnLst>
                        <p:par>
                          <p:cTn id="49" fill="hold">
                            <p:stCondLst>
                              <p:cond delay="0"/>
                            </p:stCondLst>
                            <p:childTnLst>
                              <p:par>
                                <p:cTn id="50" presetID="37" presetClass="entr" presetSubtype="0" dur="1000" fill="hold" nodeType="clickEffect">
                                  <p:stCondLst>
                                    <p:cond delay="0"/>
                                  </p:stCondLst>
                                  <p:childTnLst>
                                    <p:set>
                                      <p:cBhvr>
                                        <p:cTn id="51" dur="1" fill="hold">
                                          <p:stCondLst>
                                            <p:cond delay="0"/>
                                          </p:stCondLst>
                                        </p:cTn>
                                        <p:tgtEl>
                                          <p:spTgt spid="6">
                                            <p:txEl>
                                              <p:pRg st="4" end="4"/>
                                            </p:txEl>
                                          </p:spTgt>
                                        </p:tgtEl>
                                        <p:attrNameLst>
                                          <p:attrName>style.visibility</p:attrName>
                                        </p:attrNameLst>
                                      </p:cBhvr>
                                      <p:to>
                                        <p:strVal val="visible"/>
                                      </p:to>
                                    </p:set>
                                    <p:animEffect transition="in" filter="fade">
                                      <p:cBhvr>
                                        <p:cTn id="52" dur="1000"/>
                                        <p:tgtEl>
                                          <p:spTgt spid="6">
                                            <p:txEl>
                                              <p:pRg st="4" end="4"/>
                                            </p:txEl>
                                          </p:spTgt>
                                        </p:tgtEl>
                                      </p:cBhvr>
                                    </p:animEffect>
                                    <p:anim calcmode="lin" valueType="num">
                                      <p:cBhvr>
                                        <p:cTn id="53"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54" dur="900" decel="100000" fill="hold"/>
                                        <p:tgtEl>
                                          <p:spTgt spid="6">
                                            <p:txEl>
                                              <p:pRg st="4" end="4"/>
                                            </p:txEl>
                                          </p:spTgt>
                                        </p:tgtEl>
                                        <p:attrNameLst>
                                          <p:attrName>ppt_y</p:attrName>
                                        </p:attrNameLst>
                                      </p:cBhvr>
                                      <p:tavLst>
                                        <p:tav tm="0">
                                          <p:val>
                                            <p:strVal val="#ppt_y+1"/>
                                          </p:val>
                                        </p:tav>
                                        <p:tav tm="100000">
                                          <p:val>
                                            <p:strVal val="#ppt_y-.03"/>
                                          </p:val>
                                        </p:tav>
                                      </p:tavLst>
                                    </p:anim>
                                    <p:anim calcmode="lin" valueType="num">
                                      <p:cBhvr>
                                        <p:cTn id="55" dur="100" accel="100000" fill="hold">
                                          <p:stCondLst>
                                            <p:cond delay="900"/>
                                          </p:stCondLst>
                                        </p:cTn>
                                        <p:tgtEl>
                                          <p:spTgt spid="6">
                                            <p:txEl>
                                              <p:pRg st="4" end="4"/>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7">
            <a:lum/>
          </a:blip>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stretch>
            <a:fillRect/>
          </a:stretch>
        </p:blipFill>
        <p:spPr>
          <a:xfrm flipH="1">
            <a:off x="9261068" y="5208403"/>
            <a:ext cx="3238095" cy="1726984"/>
          </a:xfrm>
          <a:prstGeom prst="rect">
            <a:avLst/>
          </a:prstGeom>
        </p:spPr>
      </p:pic>
      <p:sp>
        <p:nvSpPr>
          <p:cNvPr id="7" name="圆角矩形 6"/>
          <p:cNvSpPr/>
          <p:nvPr>
            <p:custDataLst>
              <p:tags r:id="rId4"/>
            </p:custDataLst>
          </p:nvPr>
        </p:nvSpPr>
        <p:spPr>
          <a:xfrm>
            <a:off x="1351915" y="554355"/>
            <a:ext cx="2346960" cy="466090"/>
          </a:xfrm>
          <a:prstGeom prst="roundRect">
            <a:avLst/>
          </a:prstGeom>
          <a:solidFill>
            <a:srgbClr val="C00000"/>
          </a:solidFill>
          <a:ln>
            <a:noFill/>
          </a:ln>
          <a:effectLst>
            <a:innerShdw blurRad="63500" dist="50800" dir="8100000">
              <a:prstClr val="black">
                <a:alpha val="50000"/>
              </a:prstClr>
            </a:inn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印品黑体"/>
                <a:ea typeface="+mn-ea"/>
                <a:cs typeface="+mn-cs"/>
              </a:defRPr>
            </a:lvl1pPr>
            <a:lvl2pPr marL="457200" algn="l" defTabSz="914400" rtl="0" eaLnBrk="1" latinLnBrk="0" hangingPunct="1">
              <a:defRPr sz="1800" kern="1200">
                <a:solidFill>
                  <a:srgbClr val="FFFFFF"/>
                </a:solidFill>
                <a:latin typeface="印品黑体"/>
                <a:ea typeface="+mn-ea"/>
                <a:cs typeface="+mn-cs"/>
              </a:defRPr>
            </a:lvl2pPr>
            <a:lvl3pPr marL="914400" algn="l" defTabSz="914400" rtl="0" eaLnBrk="1" latinLnBrk="0" hangingPunct="1">
              <a:defRPr sz="1800" kern="1200">
                <a:solidFill>
                  <a:srgbClr val="FFFFFF"/>
                </a:solidFill>
                <a:latin typeface="印品黑体"/>
                <a:ea typeface="+mn-ea"/>
                <a:cs typeface="+mn-cs"/>
              </a:defRPr>
            </a:lvl3pPr>
            <a:lvl4pPr marL="1371600" algn="l" defTabSz="914400" rtl="0" eaLnBrk="1" latinLnBrk="0" hangingPunct="1">
              <a:defRPr sz="1800" kern="1200">
                <a:solidFill>
                  <a:srgbClr val="FFFFFF"/>
                </a:solidFill>
                <a:latin typeface="印品黑体"/>
                <a:ea typeface="+mn-ea"/>
                <a:cs typeface="+mn-cs"/>
              </a:defRPr>
            </a:lvl4pPr>
            <a:lvl5pPr marL="1828800" algn="l" defTabSz="914400" rtl="0" eaLnBrk="1" latinLnBrk="0" hangingPunct="1">
              <a:defRPr sz="1800" kern="1200">
                <a:solidFill>
                  <a:srgbClr val="FFFFFF"/>
                </a:solidFill>
                <a:latin typeface="印品黑体"/>
                <a:ea typeface="+mn-ea"/>
                <a:cs typeface="+mn-cs"/>
              </a:defRPr>
            </a:lvl5pPr>
            <a:lvl6pPr marL="2286000" algn="l" defTabSz="914400" rtl="0" eaLnBrk="1" latinLnBrk="0" hangingPunct="1">
              <a:defRPr sz="1800" kern="1200">
                <a:solidFill>
                  <a:srgbClr val="FFFFFF"/>
                </a:solidFill>
                <a:latin typeface="印品黑体"/>
                <a:ea typeface="+mn-ea"/>
                <a:cs typeface="+mn-cs"/>
              </a:defRPr>
            </a:lvl6pPr>
            <a:lvl7pPr marL="2743200" algn="l" defTabSz="914400" rtl="0" eaLnBrk="1" latinLnBrk="0" hangingPunct="1">
              <a:defRPr sz="1800" kern="1200">
                <a:solidFill>
                  <a:srgbClr val="FFFFFF"/>
                </a:solidFill>
                <a:latin typeface="印品黑体"/>
                <a:ea typeface="+mn-ea"/>
                <a:cs typeface="+mn-cs"/>
              </a:defRPr>
            </a:lvl7pPr>
            <a:lvl8pPr marL="3200400" algn="l" defTabSz="914400" rtl="0" eaLnBrk="1" latinLnBrk="0" hangingPunct="1">
              <a:defRPr sz="1800" kern="1200">
                <a:solidFill>
                  <a:srgbClr val="FFFFFF"/>
                </a:solidFill>
                <a:latin typeface="印品黑体"/>
                <a:ea typeface="+mn-ea"/>
                <a:cs typeface="+mn-cs"/>
              </a:defRPr>
            </a:lvl8pPr>
            <a:lvl9pPr marL="3657600" algn="l" defTabSz="914400" rtl="0" eaLnBrk="1" latinLnBrk="0" hangingPunct="1">
              <a:defRPr sz="1800" kern="1200">
                <a:solidFill>
                  <a:srgbClr val="FFFFFF"/>
                </a:solidFill>
                <a:latin typeface="印品黑体"/>
                <a:ea typeface="+mn-ea"/>
                <a:cs typeface="+mn-cs"/>
              </a:defRPr>
            </a:lvl9pPr>
          </a:lstStyle>
          <a:p>
            <a:pPr algn="ctr"/>
            <a:r>
              <a:rPr lang="zh-CN" altLang="en-US" sz="2400" b="1">
                <a:latin typeface="仿宋_GB2312" panose="02010609030101010101" charset="-122"/>
                <a:ea typeface="微软雅黑" panose="020b0503020204020204" charset="-122"/>
                <a:cs typeface="微软雅黑" panose="020b0503020204020204" charset="-122"/>
              </a:rPr>
              <a:t>文章解读</a:t>
            </a:r>
          </a:p>
        </p:txBody>
      </p:sp>
      <p:sp>
        <p:nvSpPr>
          <p:cNvPr id="2" name="文本框 1"/>
          <p:cNvSpPr txBox="1"/>
          <p:nvPr/>
        </p:nvSpPr>
        <p:spPr>
          <a:xfrm>
            <a:off x="2863850" y="1830070"/>
            <a:ext cx="7162165" cy="58356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a:latin typeface="微软雅黑" panose="020b0503020204020204" charset="-122"/>
                <a:ea typeface="微软雅黑" panose="020b0503020204020204" charset="-122"/>
                <a:cs typeface="微软雅黑" panose="020b0503020204020204" charset="-122"/>
              </a:rPr>
              <a:t>骗子抓住的是人性的</a:t>
            </a:r>
            <a:r>
              <a:rPr lang="en-US" altLang="zh-CN" sz="3200">
                <a:latin typeface="微软雅黑" panose="020b0503020204020204" charset="-122"/>
                <a:ea typeface="微软雅黑" panose="020b0503020204020204" charset="-122"/>
                <a:cs typeface="微软雅黑" panose="020b0503020204020204" charset="-122"/>
              </a:rPr>
              <a:t>_____________</a:t>
            </a:r>
            <a:r>
              <a:rPr lang="zh-CN" altLang="en-US" sz="3200">
                <a:latin typeface="微软雅黑" panose="020b0503020204020204" charset="-122"/>
                <a:ea typeface="微软雅黑" panose="020b0503020204020204" charset="-122"/>
                <a:cs typeface="微软雅黑" panose="020b0503020204020204" charset="-122"/>
              </a:rPr>
              <a:t>？</a:t>
            </a:r>
          </a:p>
        </p:txBody>
      </p:sp>
      <p:sp>
        <p:nvSpPr>
          <p:cNvPr id="4" name="文本框 3"/>
          <p:cNvSpPr txBox="1"/>
          <p:nvPr/>
        </p:nvSpPr>
        <p:spPr>
          <a:xfrm>
            <a:off x="2428875" y="3058160"/>
            <a:ext cx="7160895"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4000" b="1">
                <a:solidFill>
                  <a:srgbClr val="C00000"/>
                </a:solidFill>
                <a:latin typeface="微软雅黑" panose="020b0503020204020204" charset="-122"/>
                <a:ea typeface="微软雅黑" panose="020b0503020204020204" charset="-122"/>
                <a:cs typeface="微软雅黑" panose="020b0503020204020204" charset="-122"/>
              </a:rPr>
              <a:t>欲望、虚荣、怯弱、自私、虚假、人云亦云、自欺欺人......</a:t>
            </a:r>
          </a:p>
        </p:txBody>
      </p:sp>
      <p:pic>
        <p:nvPicPr>
          <p:cNvPr id="5" name="图片 4"/>
          <p:cNvPicPr>
            <a:picLocks noChangeAspect="1"/>
          </p:cNvPicPr>
          <p:nvPr>
            <p:custDataLst>
              <p:tags r:id="rId6"/>
            </p:custDataLst>
          </p:nvPr>
        </p:nvPicPr>
        <p:blipFill>
          <a:blip r:embed="rId5"/>
          <a:stretch>
            <a:fillRect/>
          </a:stretch>
        </p:blipFill>
        <p:spPr>
          <a:xfrm flipH="1">
            <a:off x="4637405" y="4380230"/>
            <a:ext cx="2437130" cy="176530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32" dur="2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par>
                          <p:cTn id="8" fill="hold" nodeType="afterGroup">
                            <p:stCondLst>
                              <p:cond delay="2000"/>
                            </p:stCondLst>
                            <p:childTnLst>
                              <p:par>
                                <p:cTn id="9" presetID="42" presetClass="entr" presetSubtype="0" dur="1000" fill="hold" nodeType="afterEffect">
                                  <p:stCondLst>
                                    <p:cond delay="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1000"/>
                                        <p:tgtEl>
                                          <p:spTgt spid="5"/>
                                        </p:tgtEl>
                                      </p:cBhvr>
                                    </p:animEffect>
                                    <p:anim calcmode="lin" valueType="num">
                                      <p:cBhvr>
                                        <p:cTn id="12" dur="1000" fill="hold"/>
                                        <p:tgtEl>
                                          <p:spTgt spid="5"/>
                                        </p:tgtEl>
                                        <p:attrNameLst>
                                          <p:attrName>ppt_x</p:attrName>
                                        </p:attrNameLst>
                                      </p:cBhvr>
                                      <p:tavLst>
                                        <p:tav tm="0">
                                          <p:val>
                                            <p:strVal val="#ppt_x"/>
                                          </p:val>
                                        </p:tav>
                                        <p:tav tm="100000">
                                          <p:val>
                                            <p:strVal val="#ppt_x"/>
                                          </p:val>
                                        </p:tav>
                                      </p:tavLst>
                                    </p:anim>
                                    <p:anim calcmode="lin" valueType="num">
                                      <p:cBhvr>
                                        <p:cTn id="1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4" fill="hold" nodeType="clickPar">
                      <p:stCondLst>
                        <p:cond delay="indefinite"/>
                        <p:cond evt="onBegin" delay="0">
                          <p:tn val="13"/>
                        </p:cond>
                      </p:stCondLst>
                      <p:childTnLst>
                        <p:par>
                          <p:cTn id="15" fill="hold">
                            <p:stCondLst>
                              <p:cond delay="0"/>
                            </p:stCondLst>
                            <p:childTnLst>
                              <p:par>
                                <p:cTn id="16" presetID="29" presetClass="entr" presetSubtype="0" dur="100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 calcmode="lin" valueType="num">
                                      <p:cBhvr>
                                        <p:cTn id="18" dur="1000" fill="hold"/>
                                        <p:tgtEl>
                                          <p:spTgt spid="4"/>
                                        </p:tgtEl>
                                        <p:attrNameLst>
                                          <p:attrName>ppt_x</p:attrName>
                                        </p:attrNameLst>
                                      </p:cBhvr>
                                      <p:tavLst>
                                        <p:tav tm="0">
                                          <p:val>
                                            <p:strVal val="#ppt_x-.2"/>
                                          </p:val>
                                        </p:tav>
                                        <p:tav tm="100000">
                                          <p:val>
                                            <p:strVal val="#ppt_x"/>
                                          </p:val>
                                        </p:tav>
                                      </p:tavLst>
                                    </p:anim>
                                    <p:anim calcmode="lin" valueType="num">
                                      <p:cBhvr>
                                        <p:cTn id="19" dur="1000" fill="hold"/>
                                        <p:tgtEl>
                                          <p:spTgt spid="4"/>
                                        </p:tgtEl>
                                        <p:attrNameLst>
                                          <p:attrName>ppt_y</p:attrName>
                                        </p:attrNameLst>
                                      </p:cBhvr>
                                      <p:tavLst>
                                        <p:tav tm="0">
                                          <p:val>
                                            <p:strVal val="#ppt_y"/>
                                          </p:val>
                                        </p:tav>
                                        <p:tav tm="100000">
                                          <p:val>
                                            <p:strVal val="#ppt_y"/>
                                          </p:val>
                                        </p:tav>
                                      </p:tavLst>
                                    </p:anim>
                                    <p:animEffect transition="in" filter="wipe(right)" prLst="gradientSize: 0.1">
                                      <p:cBhvr>
                                        <p:cTn id="20"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7">
            <a:lum/>
          </a:blip>
          <a:stretch>
            <a:fillRect/>
          </a:stretch>
        </a:blipFill>
        <a:effectLst/>
      </p:bgPr>
    </p:bg>
    <p:spTree>
      <p:nvGrpSpPr>
        <p:cNvPr id="1" name=""/>
        <p:cNvGrpSpPr/>
        <p:nvPr/>
      </p:nvGrpSpPr>
      <p:grpSpPr>
        <a:xfrm>
          <a:off x="0" y="0"/>
          <a:ext cx="0" cy="0"/>
        </a:xfrm>
      </p:grpSpPr>
      <p:pic>
        <p:nvPicPr>
          <p:cNvPr id="3" name="图片 2"/>
          <p:cNvPicPr>
            <a:picLocks noChangeAspect="1"/>
          </p:cNvPicPr>
          <p:nvPr/>
        </p:nvPicPr>
        <p:blipFill>
          <a:blip r:embed="rId3"/>
          <a:stretch>
            <a:fillRect/>
          </a:stretch>
        </p:blipFill>
        <p:spPr>
          <a:xfrm flipH="1">
            <a:off x="9261068" y="5208403"/>
            <a:ext cx="3238095" cy="1726984"/>
          </a:xfrm>
          <a:prstGeom prst="rect">
            <a:avLst/>
          </a:prstGeom>
        </p:spPr>
      </p:pic>
      <p:sp>
        <p:nvSpPr>
          <p:cNvPr id="7" name="圆角矩形 6"/>
          <p:cNvSpPr/>
          <p:nvPr>
            <p:custDataLst>
              <p:tags r:id="rId4"/>
            </p:custDataLst>
          </p:nvPr>
        </p:nvSpPr>
        <p:spPr>
          <a:xfrm>
            <a:off x="1351915" y="554355"/>
            <a:ext cx="2346960" cy="466090"/>
          </a:xfrm>
          <a:prstGeom prst="roundRect">
            <a:avLst/>
          </a:prstGeom>
          <a:solidFill>
            <a:srgbClr val="C00000"/>
          </a:solidFill>
          <a:ln>
            <a:noFill/>
          </a:ln>
          <a:effectLst>
            <a:innerShdw blurRad="63500" dist="50800" dir="8100000">
              <a:prstClr val="black">
                <a:alpha val="50000"/>
              </a:prstClr>
            </a:innerShdw>
          </a:effectLst>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印品黑体"/>
                <a:ea typeface="+mn-ea"/>
                <a:cs typeface="+mn-cs"/>
              </a:defRPr>
            </a:lvl1pPr>
            <a:lvl2pPr marL="457200" algn="l" defTabSz="914400" rtl="0" eaLnBrk="1" latinLnBrk="0" hangingPunct="1">
              <a:defRPr sz="1800" kern="1200">
                <a:solidFill>
                  <a:srgbClr val="FFFFFF"/>
                </a:solidFill>
                <a:latin typeface="印品黑体"/>
                <a:ea typeface="+mn-ea"/>
                <a:cs typeface="+mn-cs"/>
              </a:defRPr>
            </a:lvl2pPr>
            <a:lvl3pPr marL="914400" algn="l" defTabSz="914400" rtl="0" eaLnBrk="1" latinLnBrk="0" hangingPunct="1">
              <a:defRPr sz="1800" kern="1200">
                <a:solidFill>
                  <a:srgbClr val="FFFFFF"/>
                </a:solidFill>
                <a:latin typeface="印品黑体"/>
                <a:ea typeface="+mn-ea"/>
                <a:cs typeface="+mn-cs"/>
              </a:defRPr>
            </a:lvl3pPr>
            <a:lvl4pPr marL="1371600" algn="l" defTabSz="914400" rtl="0" eaLnBrk="1" latinLnBrk="0" hangingPunct="1">
              <a:defRPr sz="1800" kern="1200">
                <a:solidFill>
                  <a:srgbClr val="FFFFFF"/>
                </a:solidFill>
                <a:latin typeface="印品黑体"/>
                <a:ea typeface="+mn-ea"/>
                <a:cs typeface="+mn-cs"/>
              </a:defRPr>
            </a:lvl4pPr>
            <a:lvl5pPr marL="1828800" algn="l" defTabSz="914400" rtl="0" eaLnBrk="1" latinLnBrk="0" hangingPunct="1">
              <a:defRPr sz="1800" kern="1200">
                <a:solidFill>
                  <a:srgbClr val="FFFFFF"/>
                </a:solidFill>
                <a:latin typeface="印品黑体"/>
                <a:ea typeface="+mn-ea"/>
                <a:cs typeface="+mn-cs"/>
              </a:defRPr>
            </a:lvl5pPr>
            <a:lvl6pPr marL="2286000" algn="l" defTabSz="914400" rtl="0" eaLnBrk="1" latinLnBrk="0" hangingPunct="1">
              <a:defRPr sz="1800" kern="1200">
                <a:solidFill>
                  <a:srgbClr val="FFFFFF"/>
                </a:solidFill>
                <a:latin typeface="印品黑体"/>
                <a:ea typeface="+mn-ea"/>
                <a:cs typeface="+mn-cs"/>
              </a:defRPr>
            </a:lvl6pPr>
            <a:lvl7pPr marL="2743200" algn="l" defTabSz="914400" rtl="0" eaLnBrk="1" latinLnBrk="0" hangingPunct="1">
              <a:defRPr sz="1800" kern="1200">
                <a:solidFill>
                  <a:srgbClr val="FFFFFF"/>
                </a:solidFill>
                <a:latin typeface="印品黑体"/>
                <a:ea typeface="+mn-ea"/>
                <a:cs typeface="+mn-cs"/>
              </a:defRPr>
            </a:lvl7pPr>
            <a:lvl8pPr marL="3200400" algn="l" defTabSz="914400" rtl="0" eaLnBrk="1" latinLnBrk="0" hangingPunct="1">
              <a:defRPr sz="1800" kern="1200">
                <a:solidFill>
                  <a:srgbClr val="FFFFFF"/>
                </a:solidFill>
                <a:latin typeface="印品黑体"/>
                <a:ea typeface="+mn-ea"/>
                <a:cs typeface="+mn-cs"/>
              </a:defRPr>
            </a:lvl8pPr>
            <a:lvl9pPr marL="3657600" algn="l" defTabSz="914400" rtl="0" eaLnBrk="1" latinLnBrk="0" hangingPunct="1">
              <a:defRPr sz="1800" kern="1200">
                <a:solidFill>
                  <a:srgbClr val="FFFFFF"/>
                </a:solidFill>
                <a:latin typeface="印品黑体"/>
                <a:ea typeface="+mn-ea"/>
                <a:cs typeface="+mn-cs"/>
              </a:defRPr>
            </a:lvl9pPr>
          </a:lstStyle>
          <a:p>
            <a:pPr algn="ctr"/>
            <a:r>
              <a:rPr lang="zh-CN" sz="2400" b="1">
                <a:latin typeface="仿宋_GB2312" panose="02010609030101010101" charset="-122"/>
                <a:ea typeface="微软雅黑" panose="020b0503020204020204" charset="-122"/>
                <a:cs typeface="微软雅黑" panose="020b0503020204020204" charset="-122"/>
              </a:rPr>
              <a:t>文章解读</a:t>
            </a:r>
          </a:p>
        </p:txBody>
      </p:sp>
      <p:sp>
        <p:nvSpPr>
          <p:cNvPr id="2" name="文本框 1"/>
          <p:cNvSpPr txBox="1"/>
          <p:nvPr>
            <p:custDataLst>
              <p:tags r:id="rId5"/>
            </p:custDataLst>
          </p:nvPr>
        </p:nvSpPr>
        <p:spPr>
          <a:xfrm>
            <a:off x="3439795" y="2106930"/>
            <a:ext cx="5292725" cy="132207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sz="8000">
                <a:latin typeface="微软雅黑" panose="020b0503020204020204" charset="-122"/>
                <a:ea typeface="微软雅黑" panose="020b0503020204020204" charset="-122"/>
              </a:rPr>
              <a:t>小组合作</a:t>
            </a:r>
          </a:p>
        </p:txBody>
      </p:sp>
      <p:sp>
        <p:nvSpPr>
          <p:cNvPr id="4" name="文本框 3"/>
          <p:cNvSpPr txBox="1"/>
          <p:nvPr>
            <p:custDataLst>
              <p:tags r:id="rId6"/>
            </p:custDataLst>
          </p:nvPr>
        </p:nvSpPr>
        <p:spPr>
          <a:xfrm>
            <a:off x="2282825" y="3657600"/>
            <a:ext cx="7606030" cy="1322070"/>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b="1">
                <a:solidFill>
                  <a:srgbClr val="C00000"/>
                </a:solidFill>
                <a:latin typeface="微软雅黑" panose="020b0503020204020204" charset="-122"/>
                <a:ea typeface="微软雅黑" panose="020b0503020204020204" charset="-122"/>
                <a:cs typeface="微软雅黑" panose="020b0503020204020204" charset="-122"/>
              </a:rPr>
              <a:t>5min</a:t>
            </a:r>
            <a:r>
              <a:rPr lang="zh-CN" altLang="en-US" sz="4000" b="1">
                <a:solidFill>
                  <a:srgbClr val="C00000"/>
                </a:solidFill>
                <a:latin typeface="微软雅黑" panose="020b0503020204020204" charset="-122"/>
                <a:ea typeface="微软雅黑" panose="020b0503020204020204" charset="-122"/>
                <a:cs typeface="微软雅黑" panose="020b0503020204020204" charset="-122"/>
              </a:rPr>
              <a:t>，同桌互相交流问题</a:t>
            </a:r>
          </a:p>
          <a:p>
            <a:pPr algn="ctr"/>
            <a:r>
              <a:rPr lang="zh-CN" altLang="en-US" sz="4000" b="1">
                <a:solidFill>
                  <a:srgbClr val="C00000"/>
                </a:solidFill>
                <a:latin typeface="微软雅黑" panose="020b0503020204020204" charset="-122"/>
                <a:ea typeface="微软雅黑" panose="020b0503020204020204" charset="-122"/>
                <a:cs typeface="微软雅黑" panose="020b0503020204020204" charset="-122"/>
              </a:rPr>
              <a:t>一起回到课本寻找问题的答案</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32" dur="200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out)">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https://d.book118.com/118123047057006024</a:t>
            </a:r>
          </a:p>
        </p:txBody>
      </p:sp>
    </p:spTree>
  </p:cSld>
  <p:clrMapOvr>
    <a:masterClrMapping/>
  </p:clrMapOvr>
  <p:transition/>
  <p:timing/>
</p:sld>
</file>

<file path=ppt/tags/tag1.xml><?xml version="1.0" encoding="utf-8"?>
<p:tagLst xmlns:p="http://schemas.openxmlformats.org/presentationml/2006/main">
  <p:tag name="KSO_WM_BEAUTIFY_FLAG" val=""/>
</p:tagLst>
</file>

<file path=ppt/tags/tag2.xml><?xml version="1.0" encoding="utf-8"?>
<p:tagLst xmlns:p="http://schemas.openxmlformats.org/presentationml/2006/main">
  <p:tag name="KSO_WM_BEAUTIFY_FLAG" val=""/>
</p:tagLst>
</file>

<file path=ppt/tags/tag3.xml><?xml version="1.0" encoding="utf-8"?>
<p:tagLst xmlns:p="http://schemas.openxmlformats.org/presentationml/2006/main">
  <p:tag name="KSO_WM_BEAUTIFY_FLAG" val=""/>
</p:tagLst>
</file>

<file path=ppt/tags/tag4.xml><?xml version="1.0" encoding="utf-8"?>
<p:tagLst xmlns:p="http://schemas.openxmlformats.org/presentationml/2006/main">
  <p:tag name="KSO_WM_BEAUTIFY_FLAG" val=""/>
</p:tagLst>
</file>

<file path=ppt/tags/tag5.xml><?xml version="1.0" encoding="utf-8"?>
<p:tagLst xmlns:p="http://schemas.openxmlformats.org/presentationml/2006/main">
  <p:tag name="KSO_WM_BEAUTIFY_FLAG" val=""/>
</p:tagLst>
</file>

<file path=ppt/tags/tag6.xml><?xml version="1.0" encoding="utf-8"?>
<p:tagLst xmlns:p="http://schemas.openxmlformats.org/presentationml/2006/main">
  <p:tag name="KSO_WM_BEAUTIFY_FLAG" val=""/>
</p:tagLst>
</file>

<file path=ppt/tags/tag7.xml><?xml version="1.0" encoding="utf-8"?>
<p:tagLst xmlns:p="http://schemas.openxmlformats.org/presentationml/2006/main">
  <p:tag name="KSO_WM_BEAUTIFY_FLAG" val=""/>
</p:tagLst>
</file>

<file path=ppt/tags/tag8.xml><?xml version="1.0" encoding="utf-8"?>
<p:tagLst xmlns:p="http://schemas.openxmlformats.org/presentationml/2006/main">
  <p:tag name="KSO_WM_BEAUTIFY_FLAG" val=""/>
</p:tagLst>
</file>

<file path=ppt/tags/tag9.xml><?xml version="1.0" encoding="utf-8"?>
<p:tagLst xmlns:p="http://schemas.openxmlformats.org/presentationml/2006/main">
  <p:tag name="KSO_WM_BEAUTIFY_FLAG" val=""/>
</p:tagLst>
</file>

<file path=ppt/tags/tag10.xml><?xml version="1.0" encoding="utf-8"?>
<p:tagLst xmlns:p="http://schemas.openxmlformats.org/presentationml/2006/main">
  <p:tag name="KSO_WM_BEAUTIFY_FLAG" val=""/>
</p:tagLst>
</file>

<file path=ppt/tags/tag11.xml><?xml version="1.0" encoding="utf-8"?>
<p:tagLst xmlns:p="http://schemas.openxmlformats.org/presentationml/2006/main">
  <p:tag name="KSO_WM_BEAUTIFY_FLAG" val=""/>
</p:tagLst>
</file>

<file path=ppt/tags/tag12.xml><?xml version="1.0" encoding="utf-8"?>
<p:tagLst xmlns:p="http://schemas.openxmlformats.org/presentationml/2006/main">
  <p:tag name="KSO_WM_BEAUTIFY_FLAG" val=""/>
</p:tagLst>
</file>

<file path=ppt/tags/tag13.xml><?xml version="1.0" encoding="utf-8"?>
<p:tagLst xmlns:p="http://schemas.openxmlformats.org/presentationml/2006/main">
  <p:tag name="KSO_WM_BEAUTIFY_FLAG" val=""/>
</p:tagLst>
</file>

<file path=ppt/tags/tag14.xml><?xml version="1.0" encoding="utf-8"?>
<p:tagLst xmlns:p="http://schemas.openxmlformats.org/presentationml/2006/main">
  <p:tag name="KSO_WM_BEAUTIFY_FLAG" val=""/>
</p:tagLst>
</file>

<file path=ppt/tags/tag15.xml><?xml version="1.0" encoding="utf-8"?>
<p:tagLst xmlns:p="http://schemas.openxmlformats.org/presentationml/2006/main">
  <p:tag name="KSO_WM_BEAUTIFY_FLAG" val=""/>
</p:tagLst>
</file>

<file path=ppt/tags/tag16.xml><?xml version="1.0" encoding="utf-8"?>
<p:tagLst xmlns:p="http://schemas.openxmlformats.org/presentationml/2006/main">
  <p:tag name="KSO_WM_BEAUTIFY_FLAG" val=""/>
</p:tagLst>
</file>

<file path=ppt/tags/tag17.xml><?xml version="1.0" encoding="utf-8"?>
<p:tagLst xmlns:p="http://schemas.openxmlformats.org/presentationml/2006/main">
  <p:tag name="KSO_WM_BEAUTIFY_FLAG" val=""/>
</p:tagLst>
</file>

<file path=ppt/tags/tag18.xml><?xml version="1.0" encoding="utf-8"?>
<p:tagLst xmlns:p="http://schemas.openxmlformats.org/presentationml/2006/main">
  <p:tag name="KSO_WM_BEAUTIFY_FLAG" val=""/>
</p:tagLst>
</file>

<file path=ppt/tags/tag19.xml><?xml version="1.0" encoding="utf-8"?>
<p:tagLst xmlns:p="http://schemas.openxmlformats.org/presentationml/2006/main">
  <p:tag name="KSO_WM_BEAUTIFY_FLAG" val=""/>
</p:tagLst>
</file>

<file path=ppt/tags/tag20.xml><?xml version="1.0" encoding="utf-8"?>
<p:tagLst xmlns:p="http://schemas.openxmlformats.org/presentationml/2006/main">
  <p:tag name="KSO_WM_BEAUTIFY_FLAG" val=""/>
</p:tagLst>
</file>

<file path=ppt/tags/tag21.xml><?xml version="1.0" encoding="utf-8"?>
<p:tagLst xmlns:p="http://schemas.openxmlformats.org/presentationml/2006/main">
  <p:tag name="KSO_WM_BEAUTIFY_FLAG" val=""/>
</p:tagLst>
</file>

<file path=ppt/tags/tag22.xml><?xml version="1.0" encoding="utf-8"?>
<p:tagLst xmlns:p="http://schemas.openxmlformats.org/presentationml/2006/main">
  <p:tag name="KSO_WM_BEAUTIFY_FLAG" val=""/>
</p:tagLst>
</file>

<file path=ppt/tags/tag23.xml><?xml version="1.0" encoding="utf-8"?>
<p:tagLst xmlns:p="http://schemas.openxmlformats.org/presentationml/2006/main">
  <p:tag name="KSO_WM_BEAUTIFY_FLAG" val=""/>
</p:tagLst>
</file>

<file path=ppt/tags/tag24.xml><?xml version="1.0" encoding="utf-8"?>
<p:tagLst xmlns:p="http://schemas.openxmlformats.org/presentationml/2006/main">
  <p:tag name="KSO_WM_BEAUTIFY_FLAG" val=""/>
</p:tagLst>
</file>

<file path=ppt/tags/tag25.xml><?xml version="1.0" encoding="utf-8"?>
<p:tagLst xmlns:p="http://schemas.openxmlformats.org/presentationml/2006/main">
  <p:tag name="KSO_WM_BEAUTIFY_FLAG" val=""/>
</p:tagLst>
</file>

<file path=ppt/tags/tag26.xml><?xml version="1.0" encoding="utf-8"?>
<p:tagLst xmlns:p="http://schemas.openxmlformats.org/presentationml/2006/main">
  <p:tag name="KSO_WM_BEAUTIFY_FLAG" val=""/>
</p:tagLst>
</file>

<file path=ppt/tags/tag27.xml><?xml version="1.0" encoding="utf-8"?>
<p:tagLst xmlns:p="http://schemas.openxmlformats.org/presentationml/2006/main">
  <p:tag name="KSO_WM_BEAUTIFY_FLAG" val=""/>
</p:tagLst>
</file>

<file path=ppt/tags/tag28.xml><?xml version="1.0" encoding="utf-8"?>
<p:tagLst xmlns:p="http://schemas.openxmlformats.org/presentationml/2006/main">
  <p:tag name="KSO_WM_BEAUTIFY_FLAG" val=""/>
</p:tagLst>
</file>

<file path=ppt/tags/tag29.xml><?xml version="1.0" encoding="utf-8"?>
<p:tagLst xmlns:p="http://schemas.openxmlformats.org/presentationml/2006/main">
  <p:tag name="KSO_WM_BEAUTIFY_FLAG" val=""/>
</p:tagLst>
</file>

<file path=ppt/tags/tag30.xml><?xml version="1.0" encoding="utf-8"?>
<p:tagLst xmlns:p="http://schemas.openxmlformats.org/presentationml/2006/main">
  <p:tag name="KSO_WM_BEAUTIFY_FLAG" val=""/>
</p:tagLst>
</file>

<file path=ppt/tags/tag31.xml><?xml version="1.0" encoding="utf-8"?>
<p:tagLst xmlns:p="http://schemas.openxmlformats.org/presentationml/2006/main">
  <p:tag name="KSO_WM_BEAUTIFY_FLAG" val=""/>
</p:tagLst>
</file>

<file path=ppt/tags/tag32.xml><?xml version="1.0" encoding="utf-8"?>
<p:tagLst xmlns:p="http://schemas.openxmlformats.org/presentationml/2006/main">
  <p:tag name="KSO_WM_BEAUTIFY_FLAG" val=""/>
</p:tagLst>
</file>

<file path=ppt/tags/tag33.xml><?xml version="1.0" encoding="utf-8"?>
<p:tagLst xmlns:p="http://schemas.openxmlformats.org/presentationml/2006/main">
  <p:tag name="KSO_WM_BEAUTIFY_FLAG" val=""/>
</p:tagLst>
</file>

<file path=ppt/tags/tag34.xml><?xml version="1.0" encoding="utf-8"?>
<p:tagLst xmlns:p="http://schemas.openxmlformats.org/presentationml/2006/main">
  <p:tag name="KSO_WM_BEAUTIFY_FLAG" val=""/>
</p:tagLst>
</file>

<file path=ppt/tags/tag35.xml><?xml version="1.0" encoding="utf-8"?>
<p:tagLst xmlns:p="http://schemas.openxmlformats.org/presentationml/2006/main">
  <p:tag name="KSO_WM_BEAUTIFY_FLAG" val=""/>
</p:tagLst>
</file>

<file path=ppt/tags/tag36.xml><?xml version="1.0" encoding="utf-8"?>
<p:tagLst xmlns:p="http://schemas.openxmlformats.org/presentationml/2006/main">
  <p:tag name="KSO_WM_BEAUTIFY_FLAG" val=""/>
</p:tagLst>
</file>

<file path=ppt/tags/tag37.xml><?xml version="1.0" encoding="utf-8"?>
<p:tagLst xmlns:p="http://schemas.openxmlformats.org/presentationml/2006/main">
  <p:tag name="KSO_WM_BEAUTIFY_FLAG" val=""/>
</p:tagLst>
</file>

<file path=ppt/tags/tag38.xml><?xml version="1.0" encoding="utf-8"?>
<p:tagLst xmlns:p="http://schemas.openxmlformats.org/presentationml/2006/main">
  <p:tag name="KSO_WM_BEAUTIFY_FLAG" val=""/>
</p:tagLst>
</file>

<file path=ppt/tags/tag39.xml><?xml version="1.0" encoding="utf-8"?>
<p:tagLst xmlns:p="http://schemas.openxmlformats.org/presentationml/2006/main">
  <p:tag name="KSO_WM_BEAUTIFY_FLAG" val=""/>
</p:tagLst>
</file>

<file path=ppt/tags/tag40.xml><?xml version="1.0" encoding="utf-8"?>
<p:tagLst xmlns:p="http://schemas.openxmlformats.org/presentationml/2006/main">
  <p:tag name="KSO_WM_BEAUTIFY_FLAG" val=""/>
</p:tagLst>
</file>

<file path=ppt/tags/tag41.xml><?xml version="1.0" encoding="utf-8"?>
<p:tagLst xmlns:p="http://schemas.openxmlformats.org/presentationml/2006/main">
  <p:tag name="KSO_WM_BEAUTIFY_FLAG" val=""/>
</p:tagLst>
</file>

<file path=ppt/tags/tag42.xml><?xml version="1.0" encoding="utf-8"?>
<p:tagLst xmlns:p="http://schemas.openxmlformats.org/presentationml/2006/main">
  <p:tag name="KSO_WM_BEAUTIFY_FLAG" val=""/>
</p:tagLst>
</file>

<file path=ppt/tags/tag43.xml><?xml version="1.0" encoding="utf-8"?>
<p:tagLst xmlns:p="http://schemas.openxmlformats.org/presentationml/2006/main">
  <p:tag name="KSO_WM_BEAUTIFY_FLAG" val=""/>
</p:tagLst>
</file>

<file path=ppt/tags/tag44.xml><?xml version="1.0" encoding="utf-8"?>
<p:tagLst xmlns:p="http://schemas.openxmlformats.org/presentationml/2006/main">
  <p:tag name="KSO_WM_BEAUTIFY_FLAG" val=""/>
</p:tagLst>
</file>

<file path=ppt/tags/tag45.xml><?xml version="1.0" encoding="utf-8"?>
<p:tagLst xmlns:p="http://schemas.openxmlformats.org/presentationml/2006/main">
  <p:tag name="KSO_WM_BEAUTIFY_FLAG" val=""/>
</p:tagLst>
</file>

<file path=ppt/tags/tag4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2rvd1xla">
      <a:majorFont>
        <a:latin typeface="印品黑体"/>
        <a:ea typeface="仓耳青禾体-谷力 W05"/>
        <a:cs typeface="Arial"/>
      </a:majorFont>
      <a:minorFont>
        <a:latin typeface="印品黑体"/>
        <a:ea typeface="仓耳青禾体-谷力 W05"/>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12</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13</vt:i4>
      </vt:variant>
    </vt:vector>
  </HeadingPairs>
  <TitlesOfParts>
    <vt:vector baseType="lpstr" size="26">
      <vt:lpstr>Arial</vt:lpstr>
      <vt:lpstr>Calibri</vt:lpstr>
      <vt:lpstr>印品黑体</vt:lpstr>
      <vt:lpstr>仓耳青禾体-谷力 W05</vt:lpstr>
      <vt:lpstr>仿宋_GB2312</vt:lpstr>
      <vt:lpstr>微软雅黑</vt:lpstr>
      <vt:lpstr>等线 Light</vt:lpstr>
      <vt:lpstr>等线</vt:lpstr>
      <vt:lpstr>蝉羽幻宋</vt:lpstr>
      <vt:lpstr>微软雅黑 Light</vt:lpstr>
      <vt:lpstr>黑体</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2024-08-31T13:51:29.427</cp:lastPrinted>
  <dcterms:created xsi:type="dcterms:W3CDTF">2024-08-31T05:51:29Z</dcterms:created>
  <dcterms:modified xsi:type="dcterms:W3CDTF">2024-08-31T05:51:30Z</dcterms:modified>
</cp:coreProperties>
</file>