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F7DE9C-31D3-4F23-B797-5ECF63EB61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1A68CC-0810-4E33-AE15-565586A78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3628EF-4C98-4A93-B7AA-2A3E58D591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8FB05C-557C-45CD-9431-7C1A4E670D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645C24-DD48-4600-95DB-CAB7C03EB5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1608EA-CCC4-4409-9F1F-7D1CCA2D5A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536A98-6C6E-4CE4-905B-1967D06DC5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BC214E-4B5D-41D7-BD7E-47789FB1AB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A88A1E-B218-4955-92D2-6463639A50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FE63D1-D733-4000-9FE3-5068511886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47276F-7D23-463D-B158-B4C297C66E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12405606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医药生产操作工基础教材</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医药生产操作工概述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医药生产基础知识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医药生产操作技能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设备使用与维护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安全生产与环保知识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职业发展与团队协作</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医药生产操作工概述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医药生产操作工是医药制造企业中从事药品生产操作的专业技术人员，负责按照生产工艺要求进行药品的生产、加工、组装和包装等工作。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职责</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遵守药品生产质量管理规范，严格执行生产工艺操作规程，确保药品质量和生产安全；负责生产设备的日常维护和保养，保障设备的正常运行；参与生产过程中的质量监控和问题解决，及时上报并协助处理生产过程中的异常情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医药生产操作工的定义与职责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具备良好的职业道德和职业操守，遵守医药行业的法律法规和企业规章制度；具备较强的责任心和团队合作精神，能够积极主动地完成工作任务；具备较强的学习能力和创新意识，不断提高自身的专业素养和技能水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职业素养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熟练掌握药品生产工艺流程和操作技能，能够独立完成药品的生产、加工、组装和包装等工作；了解药品生产质量管理规范和相关法律法规，能够按照要求进行质量监控和记录；具备一定的机械设备维护和保养能力，能够处理常见的设备故障和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技能要求</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医药生产操作工的职业素养与技能要求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行业前景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随着医药行业的快速发展和人们对健康需求的不断提高，医药生产操作工的职业前景非常广阔。未来，医药制造企业将更加注重药品质量和生产效率的提升，对医药生产操作工的需求也将不断增加。</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个人发展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医药生产操作工可以通过不断学习和实践，提高自身的专业素养和技能水平，逐步晋升为高级操作工、技师或管理岗位。同时，还可以通过参加职业培训和技能竞赛等活动，拓展自己的职业发展空间。</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医药生产操作工的发展前景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医药生产基础知识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382" r="638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根据药品的来源、化学结构、药理作用等，药品可分为中药、化学药、生物制品等。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药品具有改变生理功能的活性，能够预防、治疗疾病或调节人体生理功能。同时，药品也具有一定的副作用和毒性。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药品的分类与特性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药品特性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药品分类</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包括原料的接收、检验、储存和加工等步骤，确保原料符合生产要求。</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原料处理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根据生产工艺要求，进行配料、混合、制粒、干燥、压片、包衣等操作，生产出符合质量标准的药品。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生产过程</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对生产出的药品进行包装，以保护药品免受外界环境的影响，同时方便储存和运输。</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包装与储存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药品生产工艺流程简介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220" b="222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767" r="176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871" b="2887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药品生产中的质量控制与标准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质量控制</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在药品生产过程中，需要对原料、中间产品、成品等进行严格的质量控制，确保产品质量符合相关标准。</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质量标准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药品质量标准包括国家药典标准、行业标准和企业标准等，这些标准规定了药品的各项质量指标和检验方法。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质量保证体系</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企业应建立完善的质量保证体系，包括质量方针、质量目标、质量策划、质量控制和质量改进等方面，确保药品生产全过程的质量可控。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医药生产操作技能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熟悉投料工艺规程，检查设备、容器、工具等是否清洁干燥，核对原料名称、数量、批号等信息。</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投料前准备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按照工艺要求，将原料准确投入设备中，注意投料顺序、投料量、投料时间等关键参数。</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投料操作</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根据生产需要，将不同原料按照一定比例进行混合，确保混合均匀，符合质量标准。</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配料操作</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原料药的投料与配料操作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了解制剂处方及工艺要求，准备所需辅料、溶剂等，检查设备是否完好。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制剂前准备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250" r="182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制备操作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成型操作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375" r="17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按照处方和工艺要求，将原料和辅料进行混合、研磨、过筛等处理，得到均匀的混合物。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将制备好的混合物进行压片、填充胶囊、灌装等成型操作，确保产品质量符合要求。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制剂的制备与成型操作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包装操作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将成品按照要求进行包装，注意包装材料的选择、包装规格的统一以及包装的整洁度。</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包装前准备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检查包装材料是否符合要求，了解包装规格和数量，准备好包装工具和设备。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贴签操作</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在包装好的产品上贴上标签，标明产品名称、规格、生产日期、批号等信息，确保标签内容准确无误。</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包装与贴签操作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04</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设备使用与维护</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563" r="24563"/>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设备类型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医药生产设备包括混合机、制粒机、压片机、包衣机、胶囊填充机等。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设备功能</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不同类型的设备在医药生产过程中发挥着不同的作用，如混合机用于将原料均匀混合，压片机用于将颗粒压制成片剂，包衣机用于给片剂包裹糖衣或薄膜衣等。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设备结构</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医药生产设备通常由进料系统、传动系统、工作系统、出料系统、控制系统等部分组成。</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医药生产设备简介</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https://d.book118.com/118124056062006033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2024-09-11T11:37:40.348</cp:lastPrinted>
  <dcterms:created xsi:type="dcterms:W3CDTF">2024-09-11T03:37:40Z</dcterms:created>
  <dcterms:modified xsi:type="dcterms:W3CDTF">2024-09-11T03:37:42Z</dcterms:modified>
</cp:coreProperties>
</file>