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6DD7A-C14B-4A2E-ACAC-AB410B3B6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9766B-F471-40C0-BACB-E9FC85106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E8E0C0-BFB7-4CE0-B5B5-D43DFCF7B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8C300A-B5A5-4C29-821D-23F38FC7B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60A1C9-C9DA-4C3E-AE7E-8775FB86B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4B72A9-BA22-40B2-8840-49A8E9F51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7B1021-124E-4008-89DB-247301921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C4234-2C21-4A97-8972-E14DA3CF4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3D6C11-7CDC-406A-875F-161FCA745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669E0B-4D90-436A-98CD-77693E68C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EF31D-188F-4A21-BCBD-327D9AA00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2406505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信息技术的战略管理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信息技术战略评估与优化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信息技术战略变革管理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案例分析：成功企业信息技术战略实践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信息技术战略概述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指企业为达成其总体经营目标，在生产经营活动中，依据企业内外部环境条件，采用一系列信息管理技术与方法，对企业信息资源进行规划、开发、整合与利用，以促进企业发展战略实现的过程。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是企业战略规划的重要组成部分，它涉及信息技术的投资、开发、实施、维护和升级等方面，旨在确保信息技术与企业战略和业务目标保持一致。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19" r="229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信息技术战略定义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569" b="45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信息技术战略重要性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提升企业竞争力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通过信息技术战略规划，企业可以更加高效地利用信息资源，优化业务流程，提高决策效率和准确性，从而提升企业的竞争力。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促进业务创新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信息技术战略规划有助于企业发现新的商业模式和机会，推动业务创新和发展。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降低运营成本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通过信息技术的合理规划和应用，企业可以降低人力、物力和财力等运营成本，提高经济效益。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688" r="226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一致性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信息技术战略应与企业总体战略保持一致，确保信息技术投资和发展方向符合企业战略目标和业务需求。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信息技术战略与企业战略之间存在互动关系，企业战略的变化会对信息技术战略产生影响，同时信息技术战略的实施也会对企业战略产生反作用。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信息技术战略应与企业战略相互协同，共同推动企业的发展和创新。通过信息技术的支持，企业战略可以更加有效地实施和实现。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信息技术战略与企业战略关系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信息技术战略规划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信息技术战略应与企业整体战略保持一致，支持企业实现长期目标。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战略一致性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规划应具有预见性，考虑未来技术发展趋势和市场变化。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前瞻性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规划应留有余地，以便应对不可预测的变化和突发事件。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在规划过程中应权衡投入与产出，追求最佳成本效益比。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成本效益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分析企业业务需求，确定信息技术如何支持业务流程优化和效率提升。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业务需求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评估现有技术能力和基础设施，识别技术差距和改进需求。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技术需求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研究市场趋势和竞争对手，了解客户需求和期望。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设定与企业战略相一致的长期目标，如提升核心竞争力、拓展市场份额等。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制定可量化的中期目标，如降低成本、提高客户满意度等。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确立具体的短期目标，如项目完成时间、资源投入等。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000" r="18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根据战略目标和项目需求，合理分配技术人员和团队资源。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财力资源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物力资源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外部合作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预算和资金管理，确保项目资金及时到位，合理分配和使用。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合理配置硬件、软件和网络等基础设施资源，保障项目实施。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寻求与其他企业或机构的合作，共享资源和技术成果。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资源分配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信息技术战略实施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上线与推广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将新系统上线，并进行广泛的推广和培训，确保用户能够熟练使用新系统。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系统开发与测试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组织开发团队进行系统开发，并进行严格的测试，确保系统质量和稳定性。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技术选型与采购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根据实际需求，选择合适的技术和工具，并进行采购和配置。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明确实施目标、时间表、资源需求和预期结果。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组织资源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调配人力、物力和财力资源，确保实施计划的顺利推进。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高层领导的支持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优秀的项目团队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明确的实施目标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有效的风险管理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确保高层领导对信息技术战略实施的重视和支持，为实施提供必要的资源和政策支持。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制定清晰、可衡量的实施目标，确保项目的成果符合预期。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组建具备专业技能和团队协作能力的项目团队，确保项目的顺利实施。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识别和评估潜在的风险，并采取相应的应对措施，确保项目的稳定性和可持续性。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https://d.book118.com/118124065057006036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2024-09-15T17:34:26.199</cp:lastPrinted>
  <dcterms:created xsi:type="dcterms:W3CDTF">2024-09-15T09:34:26Z</dcterms:created>
  <dcterms:modified xsi:type="dcterms:W3CDTF">2024-09-15T09:34:28Z</dcterms:modified>
</cp:coreProperties>
</file>