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2210C-9D44-457D-BD22-9940363DD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8B8BF-E547-4AB8-9BC6-43F2BA20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37E9E-AAA7-471C-B23E-E364F08EB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19072-A514-4D8F-A426-9C0E932F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4B3F0-3467-421B-BD63-4A1ADD615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277346-3111-4B63-8B97-4BD24F649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20089-FEE1-4AD7-A63A-515476078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2E9B5-E794-4ECA-A1E7-0FB869E1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DC971-A0F9-41B2-A1DB-1F35D3A90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883A1-CFDD-4A6B-A2F0-AADB5B81A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B9159-7E9E-4885-BAD2-A9593AAE4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25024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客户服务技巧与沟通能力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问题解决与投诉处理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建立良好客户关系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团队合作与内部沟通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客户服务是一种以客户为中心的商业哲学，旨在通过提供卓越的产品、服务和体验来满足客户需求，建立长期关系并实现客户满意和忠诚。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优质的客户服务可以提高客户满意度和忠诚度，促进口碑传播和重复购买，从而增加销售额和市场份额。同时，良好的客户服务也有助于建立品牌形象和企业声誉，提高企业在竞争市场中的竞争力。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主动与热情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诚信与负责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040" r="130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尊重客户的权利和需求，理解客户的期望和感受，以友善、耐心的态度提供服务。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主动关注客户需求，提供及时、准确的信息和帮助，以热情、专业的态度解答客户问题。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遵守承诺和约定，对客户负责，以诚信、可靠的态度处理客户问题和投诉。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不断寻求改进和创新的机会，提高服务质量和效率，以满足客户不断变化的需求和期望。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根据客户的个性化需求和偏好，提供定制化的产品和服务，以满足客户的独特需求。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通过多个渠道（如电话、邮件、社交媒体等）提供客户服务，方便客户随时随地获取帮助和支持。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利用人工智能、大数据等先进技术，提供智能化的客户服务解决方案，提高服务效率和质量。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通过社交媒体等社交平台提供客户服务，增强客户之间的互动和交流，提高客户参与度和满意度。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客户服务技巧与沟通能力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使用简单易懂的语言，避免使用过于专业或复杂的词汇。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语言简练明了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保持友好和尊重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583" b="11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掌握非语言沟通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始终保持礼貌和尊重，用友善的态度与客户沟通。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注意肢体语言和面部表情，保持微笑和眼神交流。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认真听取客户的问题和需求，不要打断或急于回应。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用自己的话复述客户的问题或需求，确保正确理解。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通过提问和澄清，深入了解客户的具体需求和期望。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表达清晰与准确回应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提供明确信息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针对客户的问题或需求，提供清晰明确的回答或解决方案。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避免模糊用语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尽量使用具体的词汇和描述，避免使用模糊或不确定的用语。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保持一致性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确保在不同场合和时间点提供的信息保持一致，避免给客户造成困惑。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了解自身情绪的种类、来源和表达方式。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分析情绪对客户服务质量、个人形象和团队协作的影响。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掌握情绪调节技巧，如深呼吸、积极思考等，以保持良好的服务心态。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认识自身情绪及影响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在服务过程中，保持冷静、理智，不因个人情绪影响服务质量。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树立专业、友善、耐心的客户服务形象，传递积极的服务态度。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认真倾听客户需求，理解客户情绪，提供有针对性的解决方案。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08" r="15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647" r="1364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00" r="15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管理情绪以保持专业形象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识别服务过程中的压力来源，如客户投诉、工作量增加等。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通过合理安排时间、寻求支持、进行放松训练等方式缓解压力。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压力缓解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面对困难和挑战时，保持积极心态，寻求创新解决方案，不断提升自身能力。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应对压力和挑战的策略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问题解决与投诉处理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https://d.book118.com/118125024033006023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2024-08-29T16:07:26.318</cp:lastPrinted>
  <dcterms:created xsi:type="dcterms:W3CDTF">2024-08-29T08:07:26Z</dcterms:created>
  <dcterms:modified xsi:type="dcterms:W3CDTF">2024-08-29T08:07:28Z</dcterms:modified>
</cp:coreProperties>
</file>