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4F639-8412-4598-A8DD-5582D32C5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A6B2F-9231-43D7-A522-D4438C61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CAF92-3921-4AFE-BD55-B34914014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7B0AE-E0CA-438C-80C6-38594B0B7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F1CE87-1482-44AC-B779-B95165405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21BDFD-14D4-47B2-B193-57DAEA710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771554-5DED-4CEE-88D1-A24D932B1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512FC-38D6-4E4B-837C-5C0278502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2B503-4D54-40EF-AE82-5F3AC09E7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13128-8EE1-48D7-A7D2-11CDC2CB8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6B9AA-72F3-48A4-92B5-F6E852F88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25036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大数据收集分析报告的方法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大数据收集基础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数据可视化展示与优化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报告撰写与呈现技巧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案例分析：成功的大数据收集分析报告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挑战与应对策略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大数据收集基础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085" r="1208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包括企业数据库、业务系统、日志文件等。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包括社交媒体、公开数据集、第三方数据提供商等。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包括结构化数据（如关系型数据库中的表）、半结构化数据（如XML、JSON）、非结构化数据（如文本、图像、视频）等。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批量数据采集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适用于大量历史数据的采集，如使用ETL工具进行数据抽取、转换和加载。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实时数据采集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适用于对实时性要求较高的场景，如使用Flume、Kafka等工具进行实时日志采集。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网络爬虫技术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适用于从互联网上爬取公开数据，如使用Scrapy、BeautifulSoup等爬虫框架。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数据采集技术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数据预处理与清洗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包括数据去重、缺失值填充、异常值处理等操作，以提高数据质量。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将数据转换成适合分析的格式，如将数据从关系型数据库导入到大数据平台中进行分析。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针对脏数据进行清洗，包括去除无关数据、纠正错误数据、格式化数据等操作。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数据归约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通过数据压缩、降维等技术减少数据量，以提高分析效率。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利用图表（如直方图、饼图、散点图等）直观地展示数据特征，帮助分析者更好地理解数据。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对收集到的大数据进行预处理，包括数据清洗、缺失值处理、异常值检测等，以确保数据质量和准确性。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数据整理与清洗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通过计算基本统计量（如均值、中位数、众数、方差、标准差等）来描述数据的集中趋势和离散程度，从而初步了解数据的分布情况。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通过计算相关系数、绘制散点图等方法，分析变量之间的相关关系，以发现数据中的潜在联系和规律。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将数据分成不同的组或簇，使得同一组内的数据相似度较高，不同组之间的数据相似度较低，从而发现数据中的群体特征。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通过线性变换将原始数据变换为一组各维度线性无关的表示，提取数据的主要特征分量，以达到降维和简化数据结构的目的。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主成分分析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探索性数据分析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通过建立自变量和因变量之间的回归方程，预测因变量的取值，从而了解变量之间的因果关系。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决策树与随机森林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利用树形结构对数据进行分类和预测，易于理解和解释，同时能够处理非线性关系。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神经网络与深度学习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通过模拟人脑神经元的连接方式，构建一个高度复杂的非线性网络模型，对数据进行高层次的抽象和表示，以实现更准确的预测和分类。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预测性模型构建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数据可视化展示与优化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柱状图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用于展示不同类别的数据对比，易于理解和比较。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折线图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用于展示数据随时间或其他连续变量的变化趋势。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用于展示两个变量之间的关系，判断是否存在相关性。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饼图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用于展示数据的占比情况，但需注意避免数据项过多导致可读性下降。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常用图表类型及选择依据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519" b="651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功能强大的数据可视化工具，支持多种数据源和图表类型，提供丰富的交互功能。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Tableau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D3.js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Power BI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Echarts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基于JavaScript的开源库，可创建高度自定义的数据可视化图表，适合开发者使用。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微软推出的商业智能工具，提供可视化报表和仪表盘功能，支持与Excel等工具的集成。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开源的JavaScript可视化库，支持多种图表类型，可在Web页面中实现动态交互效果。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交互式可视化工具介绍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https://d.book118.com/118125036117006046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2024-09-27T18:35:58.016</cp:lastPrinted>
  <dcterms:created xsi:type="dcterms:W3CDTF">2024-09-27T10:35:58Z</dcterms:created>
  <dcterms:modified xsi:type="dcterms:W3CDTF">2024-09-27T10:36:00Z</dcterms:modified>
</cp:coreProperties>
</file>