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032CBF5-987D-4CDE-97C9-C0E2C0A099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DFF561-460C-4D1D-83E2-585881DB80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A25E4E9-BBA1-41D5-B448-4B5228DB48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A5A9C20-9E6B-4D7C-AEEA-77921987B8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9EBE0F3-64F2-41C2-B5F8-63B5F58FF43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40D53BE-A175-43E4-9B4A-BBA44080A72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6262E2A-78A0-42D8-BCA9-596C899A4FE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3225CC7-1DAE-4656-B7AD-F4032D1CAB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CD06563-1B77-46A8-A85D-A3C5B648B9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66AADC-0F7D-4F8B-A959-7968BEFB8C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DEAB31-AFAD-4431-948A-4A1025C982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8125074111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《生态系统及其功能》ppt课件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生态系统概述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生态系统的功能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生态系统中的生物群落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生态系统中的种群和群落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人类活动对生态系统的影响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生态系统的应用和未来发展</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生态系统概述</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生态系统的基本概念</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生态系统是指在一定空间内生物群落与非生物环境之间，通过能量流动和物质循环而相互作用、相互依存的一个自然单位。它是由生物群落和其所在的环境共同组成的，具有一定的结构和功能。</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生态系统的定义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生态系统的构成要素</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生态系统由生物成分和非生物成分组成。生物成分包括生产者、消费者和分解者，它们分别承担着不同的生态功能。非生物成分包括阳光、空气、水、土壤等，它们为生物提供必要的生存条件。</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生态系统的组成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生态系统的分类</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不同的分类标准，生态系统可以分为多种类型。按照环境特征，可以分为森林生态系统、草原生态系统、湖泊生态系统等；按照地理特征，可以分为陆地生态系统和水域生态系统；按照人类干扰程度，可以分为自然生态系统、半自然生态系统和人工生态系统。</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生态系统的类型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生态系统的功能</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总结词：物质循环是生态系统中的重要功能，它维持了生态平衡和生物生长。</a:t>
            </a:r>
          </a:p>
          <a:p>
            <a:pPr marL="203200" lvl="0" indent="-203200">
              <a:lnSpc>
                <a:spcPct val="120000"/>
              </a:lnSpc>
              <a:buFont typeface="Arial"/>
              <a:buChar char="•"/>
            </a:pPr>
            <a:r>
              <a:rPr lang="en-US" sz="900">
                <a:solidFill>
                  <a:srgbClr val="000000">
                    <a:alpha val="100000"/>
                  </a:srgbClr>
                </a:solidFill>
                <a:latin typeface="Microsoft Yahei"/>
                <a:ea typeface="Microsoft Yahei"/>
                <a:cs typeface="Microsoft Yahei"/>
              </a:rPr>
              <a:t>详细描述：物质循环是指生态系统中各种物质在生物群落和无机环境之间的循环流动。例如，水、二氧化碳、氮、磷等元素在生物呼吸、分解、光合作用等过程中不断循环利用。</a:t>
            </a:r>
          </a:p>
          <a:p>
            <a:pPr marL="203200" lvl="0" indent="-203200">
              <a:lnSpc>
                <a:spcPct val="120000"/>
              </a:lnSpc>
              <a:buFont typeface="Arial"/>
              <a:buChar char="•"/>
            </a:pPr>
            <a:r>
              <a:rPr lang="en-US" sz="900">
                <a:solidFill>
                  <a:srgbClr val="000000">
                    <a:alpha val="100000"/>
                  </a:srgbClr>
                </a:solidFill>
                <a:latin typeface="Microsoft Yahei"/>
                <a:ea typeface="Microsoft Yahei"/>
                <a:cs typeface="Microsoft Yahei"/>
              </a:rPr>
              <a:t>总结词：物质循环具有全球性，它不仅影响生物的生长和生存，还对全球气候和环境产生重要影响。</a:t>
            </a:r>
          </a:p>
          <a:p>
            <a:pPr marL="203200" lvl="0" indent="-203200">
              <a:lnSpc>
                <a:spcPct val="120000"/>
              </a:lnSpc>
              <a:buFont typeface="Arial"/>
              <a:buChar char="•"/>
            </a:pPr>
            <a:r>
              <a:rPr lang="en-US" sz="900">
                <a:solidFill>
                  <a:srgbClr val="000000">
                    <a:alpha val="100000"/>
                  </a:srgbClr>
                </a:solidFill>
                <a:latin typeface="Microsoft Yahei"/>
                <a:ea typeface="Microsoft Yahei"/>
                <a:cs typeface="Microsoft Yahei"/>
              </a:rPr>
              <a:t>详细描述：物质循环是一个全球性的过程，它涉及到大气、水体、土壤和生物等多个方面。例如，植物通过光合作用吸收二氧化碳，释放氧气，而动物和人类通过呼吸作用吸入氧气，呼出二氧化碳，维持了碳循环的平衡。</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物质循环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能量流动</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总结词：能量流动是生态系统中的另一个重要功能，它驱动了生态系统的运行和生物的生长。</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详细描述：能量流动是指生态系统中能量的传递和转化过程。生态系统中的能量来源于太阳辐射能，通过生产者、消费者和分解者的生物群落之间的食物链和食物网传递。</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总结词：能量流动具有单向性，它遵循热力学的第一定律和第二定律。</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详细描述：能量流动是单向的，它遵循热力学的第一定律（能量守恒定律）和第二定律（熵增原理）。在生态系统中，能量通过生产者、消费者和分解者的生物群落之间的食物链和食物网传递，最终以呼吸作用释放的热能形式散失到环境中。</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总结词：信息传递是生态系统中的重要功能之一，它调节生物的行为和种群动态。</a:t>
            </a:r>
          </a:p>
          <a:p>
            <a:pPr marL="203200" lvl="0" indent="-203200">
              <a:lnSpc>
                <a:spcPct val="120000"/>
              </a:lnSpc>
              <a:buFont typeface="Arial"/>
              <a:buChar char="•"/>
            </a:pPr>
            <a:r>
              <a:rPr lang="en-US" sz="900">
                <a:solidFill>
                  <a:srgbClr val="000000">
                    <a:alpha val="100000"/>
                  </a:srgbClr>
                </a:solidFill>
                <a:latin typeface="Microsoft Yahei"/>
                <a:ea typeface="Microsoft Yahei"/>
                <a:cs typeface="Microsoft Yahei"/>
              </a:rPr>
              <a:t>详细描述：信息传递是指生物之间通过化学物质、声音、视觉等方式传递信息的过程。这些信息可以调节生物的行为和种群动态，维持生态平衡。</a:t>
            </a:r>
          </a:p>
          <a:p>
            <a:pPr marL="203200" lvl="0" indent="-203200">
              <a:lnSpc>
                <a:spcPct val="120000"/>
              </a:lnSpc>
              <a:buFont typeface="Arial"/>
              <a:buChar char="•"/>
            </a:pPr>
            <a:r>
              <a:rPr lang="en-US" sz="900">
                <a:solidFill>
                  <a:srgbClr val="000000">
                    <a:alpha val="100000"/>
                  </a:srgbClr>
                </a:solidFill>
                <a:latin typeface="Microsoft Yahei"/>
                <a:ea typeface="Microsoft Yahei"/>
                <a:cs typeface="Microsoft Yahei"/>
              </a:rPr>
              <a:t>总结词：信息传递具有多样性，它可以发生在同一物种之间或不同物种之间。</a:t>
            </a:r>
          </a:p>
          <a:p>
            <a:pPr marL="203200" lvl="0" indent="-203200">
              <a:lnSpc>
                <a:spcPct val="120000"/>
              </a:lnSpc>
              <a:buFont typeface="Arial"/>
              <a:buChar char="•"/>
            </a:pPr>
            <a:r>
              <a:rPr lang="en-US" sz="900">
                <a:solidFill>
                  <a:srgbClr val="000000">
                    <a:alpha val="100000"/>
                  </a:srgbClr>
                </a:solidFill>
                <a:latin typeface="Microsoft Yahei"/>
                <a:ea typeface="Microsoft Yahei"/>
                <a:cs typeface="Microsoft Yahei"/>
              </a:rPr>
              <a:t>详细描述：信息传递的方式多种多样，包括化学物质（如激素、气味）、声音（如鸟鸣、昆虫嗡嗡声）和视觉（如颜色、形状）等。这些信息传递方式可以发生在同一物种之间或不同物种之间，调节生物的行为和种群动态。</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信息传递</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生物地球化学循环是生态系统中的重要过程之一，它涉及到碳、氮、磷等元素的循环。</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生物地球化学循环是指生态系统中各种元素在生物群落、大气、水体和土壤之间的循环利用过程。这些元素包括碳、氮、磷等，它们在生态系统中通过生产者、消费者和分解者的生物群落之间的相互作用进行循环利用。</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生物地球化学循环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生态系统中的生物群落</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生物群落的定义和特征</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生物群落是指一定时间内聚集在同一区域的所有生物种群的集合体。</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特征</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具有区域性和时间性，不同生物群落之间存在边界，内部生物之间相互影响、相互制约，具有一定的结构、功能和动态变化。</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演替定义</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生物群落的演替是指随着时间的推移，一个地区的生物群落由一种类型转变为另一种类型的过程。</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演替类型</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初生演替和次生演替。初生演替是指一个从未被植物覆盖的地面，或者是原来存在过植被，但被彻底消灭了的地方发生的演替；次生演替是指原有植被虽已不存在，但原有土壤条件基本保留，甚至还保留了植物的种子或其他繁殖体的地方发生的演替。</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演替规律</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一般而言，群落的演替是有规律的，通常是从简单到复杂、从低级到高级的演变过程。</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生物群落的演替</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https://d.book118.com/118125074111006036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2024-09-16T03:44:48.031</cp:lastPrinted>
  <dcterms:created xsi:type="dcterms:W3CDTF">2024-09-15T19:44:48Z</dcterms:created>
  <dcterms:modified xsi:type="dcterms:W3CDTF">2024-09-15T19:44:50Z</dcterms:modified>
</cp:coreProperties>
</file>