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3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06664-C091-45DE-ACAD-F4F6B83D0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5BDE5-2E90-4F6F-8113-73D573BB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BD787-3FB5-4FA0-B98E-7BAF2596B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7154D-1F6B-46B5-A7EC-AA2D02CD0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F8449-0104-49F1-A104-8DE6CF5CC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93FFC-7E80-4E02-A01B-41422AC67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644BD1-8FD2-4DF7-9311-CCB3BC00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53EDB-2F0A-4E5C-9C57-32C641A0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24384-5F69-45E1-BE11-449746768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DDCFE-14FF-4F9E-A7D5-08FEA228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BDC0A-52EB-42CA-B7CC-C3CFFC6F8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824" r:id="rId2"/>
    <p:sldLayoutId id="2147494825" r:id="rId3"/>
    <p:sldLayoutId id="2147494826" r:id="rId4"/>
    <p:sldLayoutId id="2147494827" r:id="rId5"/>
    <p:sldLayoutId id="2147494828" r:id="rId6"/>
    <p:sldLayoutId id="2147494829" r:id="rId7"/>
    <p:sldLayoutId id="2147494830" r:id="rId8"/>
    <p:sldLayoutId id="2147494831" r:id="rId9"/>
    <p:sldLayoutId id="2147494832" r:id="rId10"/>
    <p:sldLayoutId id="214749483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26" Type="http://schemas.openxmlformats.org/officeDocument/2006/relationships/tags" Target="../tags/tag240.xml" /><Relationship Id="rId27" Type="http://schemas.openxmlformats.org/officeDocument/2006/relationships/tags" Target="../tags/tag241.xml" /><Relationship Id="rId28" Type="http://schemas.openxmlformats.org/officeDocument/2006/relationships/tags" Target="../tags/tag242.xml" /><Relationship Id="rId29" Type="http://schemas.openxmlformats.org/officeDocument/2006/relationships/tags" Target="../tags/tag243.xml" /><Relationship Id="rId3" Type="http://schemas.openxmlformats.org/officeDocument/2006/relationships/tags" Target="../tags/tag217.xml" /><Relationship Id="rId30" Type="http://schemas.openxmlformats.org/officeDocument/2006/relationships/tags" Target="../tags/tag244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25113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5313"/>
          </a:bodyPr>
          <a:lstStyle/>
          <a:p>
            <a:r>
              <a:rPr lang="zh-CN" altLang="en-US"/>
              <a:t>林木营养生理与发育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3"/>
            </p:custDataLst>
          </p:nvPr>
        </p:nvSpPr>
        <p:spPr>
          <a:xfrm>
            <a:off x="5120641" y="1826762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4"/>
            </p:custDataLst>
          </p:nvPr>
        </p:nvSpPr>
        <p:spPr>
          <a:xfrm>
            <a:off x="6582927" y="19298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5"/>
            </p:custDataLst>
          </p:nvPr>
        </p:nvSpPr>
        <p:spPr>
          <a:xfrm>
            <a:off x="5120641" y="4462805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6"/>
            </p:custDataLst>
          </p:nvPr>
        </p:nvSpPr>
        <p:spPr>
          <a:xfrm>
            <a:off x="6582927" y="45659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林木的营养需求与施肥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7"/>
            </p:custDataLst>
          </p:nvPr>
        </p:nvSpPr>
        <p:spPr>
          <a:xfrm>
            <a:off x="5120641" y="2705443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8"/>
            </p:custDataLst>
          </p:nvPr>
        </p:nvSpPr>
        <p:spPr>
          <a:xfrm>
            <a:off x="6582927" y="2808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林木的营养生理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9"/>
            </p:custDataLst>
          </p:nvPr>
        </p:nvSpPr>
        <p:spPr>
          <a:xfrm>
            <a:off x="5120641" y="3584124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0"/>
            </p:custDataLst>
          </p:nvPr>
        </p:nvSpPr>
        <p:spPr>
          <a:xfrm>
            <a:off x="6582927" y="36872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林木的生长发育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1"/>
            </p:custDataLst>
          </p:nvPr>
        </p:nvSpPr>
        <p:spPr>
          <a:xfrm>
            <a:off x="5120641" y="5341487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2"/>
            </p:custDataLst>
          </p:nvPr>
        </p:nvSpPr>
        <p:spPr>
          <a:xfrm>
            <a:off x="6582927" y="544461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林木营养生理与发育的应用研究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林木的营养生理</a:t>
            </a:r>
            <a:endParaRPr lang="zh-CN" altLang="en-US"/>
          </a:p>
        </p:txBody>
      </p:sp>
      <p:sp>
        <p:nvSpPr>
          <p:cNvPr id="10490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营养吸收与运输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根系吸收：林木通过根系吸收水分和养分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叶片吸收：林木通过叶片吸收二氧化碳和氧气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营养运输：林木通过木质部和韧皮部将吸收的养分运输到各个部位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营养转化：林木将吸收的养分转化为自身所需的物质，如蛋白质、糖类等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营养物质代谢</a:t>
            </a:r>
            <a:endParaRPr lang="zh-CN" altLang="en-US"/>
          </a:p>
        </p:txBody>
      </p:sp>
      <p:sp>
        <p:nvSpPr>
          <p:cNvPr id="104916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营养物质的吸收：根系吸收水分和养分，叶片吸收二氧化碳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营养物质的运输：通过木质部和韧皮部进行营养物质的运输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营养物质的转化：通过光合作用、呼吸作用等过程将营养物质转化为植物生长所需的物质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营养物质的储存：将多余的营养物质储存在植物体内，以备不时之需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营养物质分配与利用</a:t>
            </a:r>
            <a:endParaRPr lang="zh-CN" altLang="en-US"/>
          </a:p>
        </p:txBody>
      </p:sp>
      <p:sp>
        <p:nvSpPr>
          <p:cNvPr id="10492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营养物质在林木体内的运输和分配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营养物质在林木生长过程中的作用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营养物质对林木生长发育的影响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营养物质在林木抗逆性中的作用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营养物质循环与平衡</a:t>
            </a:r>
            <a:endParaRPr lang="zh-CN" altLang="en-US"/>
          </a:p>
        </p:txBody>
      </p:sp>
      <p:sp>
        <p:nvSpPr>
          <p:cNvPr id="10492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营养物质的利用：林木将吸收的养分用于生长、发育和繁殖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营养物质的吸收：林木通过根系吸收水分和养分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营养物质的运输：林木通过木质部和韧皮部将养分输送到各个部位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营养物质的代谢：林木通过光合作用、呼吸作用等过程将养分转化为能量和生物质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林木的生长发育</a:t>
            </a:r>
            <a:endParaRPr lang="zh-CN" altLang="en-US"/>
          </a:p>
        </p:txBody>
      </p:sp>
      <p:sp>
        <p:nvSpPr>
          <p:cNvPr id="10493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种子萌发与幼苗生长</a:t>
            </a:r>
            <a:endParaRPr lang="zh-CN" altLang="en-US"/>
          </a:p>
        </p:txBody>
      </p:sp>
      <p:sp>
        <p:nvSpPr>
          <p:cNvPr id="104945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病虫害防治：幼苗生长过程中需要注意病虫害的防治，确保植株健康生长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环境因素：温度、湿度、土壤条件等环境因素对幼苗生长有重要影响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光照需求：幼苗需要充足的光照进行光合作用，促进生长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水分和养分：幼苗需要吸收水分和养分，以满足生长需求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种子萌发：种子吸收水分，膨胀破裂，胚根和胚芽突破种皮，开始生长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幼苗生长：幼苗的根、茎、叶等器官逐渐发育，形成完整的植株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7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茎干生长与扩展</a:t>
            </a:r>
            <a:endParaRPr lang="zh-CN" altLang="en-US"/>
          </a:p>
        </p:txBody>
      </p:sp>
      <p:sp>
        <p:nvSpPr>
          <p:cNvPr id="104952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茎干的生长：包括细胞分裂、细胞伸长和细胞分化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茎干的功能：支持、运输、贮藏和繁殖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茎干的形态：包括树干、树枝和树冠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茎干的扩展：包括次生生长和维管形成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叶片发育与光合作用</a:t>
            </a:r>
            <a:endParaRPr lang="zh-CN" altLang="en-US"/>
          </a:p>
        </p:txBody>
      </p:sp>
      <p:sp>
        <p:nvSpPr>
          <p:cNvPr id="10496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叶片的发育过程：从芽到叶，再到成熟叶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光合作用的影响因素：光照、温度、湿度、二氧化碳浓度等环境因素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光合作用的重要性：为植物提供能量和物质基础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光合作用的原理：二氧化碳、水和阳光转化为有机物和氧气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https://d.book118.com/118125113065006036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汉仪正圆-75W</vt:lpstr>
      <vt:lpstr>汉仪正圆 55简</vt:lpstr>
      <vt:lpstr>微软雅黑</vt:lpstr>
      <vt:lpstr>Office Theme</vt:lpstr>
      <vt:lpstr>林木营养生理与发育</vt:lpstr>
      <vt:lpstr>目录</vt:lpstr>
      <vt:lpstr>添加章节标题</vt:lpstr>
      <vt:lpstr>林木的营养生理</vt:lpstr>
      <vt:lpstr>营养吸收与运输</vt:lpstr>
      <vt:lpstr>营养物质代谢</vt:lpstr>
      <vt:lpstr>营养物质分配与利用</vt:lpstr>
      <vt:lpstr>营养物质循环与平衡</vt:lpstr>
      <vt:lpstr>林木的生长发育</vt:lpstr>
      <vt:lpstr>种子萌发与幼苗生长</vt:lpstr>
      <vt:lpstr>茎干生长与扩展</vt:lpstr>
      <vt:lpstr>叶片发育与光合作用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2024-09-15T20:24:58.178</cp:lastPrinted>
  <dcterms:created xsi:type="dcterms:W3CDTF">2024-09-15T12:24:58Z</dcterms:created>
  <dcterms:modified xsi:type="dcterms:W3CDTF">2024-09-15T12:25:00Z</dcterms:modified>
</cp:coreProperties>
</file>