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4B8AB-29B3-4EC1-898C-779A65A9D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A2D04-94A2-4195-ACD1-9DEE616CB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BD7D5-151C-41AD-8286-67FE26339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C7C510-D55C-4AAD-A59C-A244C822E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CBE69E-97FA-4FB9-A396-8BB33ED35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32016D-5D4E-4C21-96E0-D19492C3A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D7DF14-F24C-4616-94AC-7D442CF89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343961-13CD-4FD1-B1F5-238EB5C37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C42814-58B0-4E21-A8D7-9E20E289E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27ADA-57AB-43FD-9F2E-8A7A58E72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5659D-5B6B-4158-9A72-D63D3F095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2511514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招聘咨询公司行业并购整合与战略合作研究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行业并购整合概况分析
 战略合作驱动因素研究
 收购方与被收购方匹配评估
 并购整合中人才管理策略
 战略合作对行业竞争格局影响
 行业并购整合未来趋势展望
 促进并购整合与战略合作建议
 招聘咨询公司行业发展前景展望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行业并购整合概况分析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招聘咨询公司行业并购整合与战略合作研究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行业并购整合概况分析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主题名称:行业并购整合的动机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扩大市场份额和规模效应：通过并购整合，公司可以扩大市场份额，提高市场地位，从而获得规模效应，降低成本，提高竞争力。</a:t>
            </a:r>
          </a:p>
          <a:p>
            <a:r>
              <a:t>2. 增强核心能力和竞争优势：通过并购整合，公司可以获取新的技术、产品、客户、渠道等资源，从而增强核心能力和竞争优势，提高市场地位。</a:t>
            </a:r>
          </a:p>
          <a:p>
            <a:r>
              <a:t>3. 优化资源配置和提升整体效益：通过并购整合，公司可以优化资源配置，提高资源利用效率，降低成本，提高整体效益。</a:t>
            </a:r>
          </a:p>
          <a:p>
            <a:r>
              <a:t>4. 实现多元化经营和降低风险：通过并购整合，公司可以实现多元化经营，拓展业务范围，降低经营风险，提高抗风险能力。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行业并购整合概况分析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主题名称:行业并购整合的方式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横向并购：横向并购是指在同一行业内，两家或多家公司合并成一家公司。这种并购方式可以扩大市场份额，提高市场地位，降低成本，提高竞争力。</a:t>
            </a:r>
          </a:p>
          <a:p>
            <a:r>
              <a:t>2. 纵向并购：纵向并购是指在产业链的不同环节上，两家或多家公司合并成一家公司。这种并购方式可以实现产业链的整合，降低成本，提高效率，提高竞争力。</a:t>
            </a:r>
          </a:p>
          <a:p>
            <a:r>
              <a:t>3. 相关多元化并购：相关多元化并购是指在相关行业之间，两家或多家公司合并成一家公司。这种并购方式可以实现业务的多元化，降低经营风险，提高抗风险能力。</a:t>
            </a:r>
          </a:p>
          <a:p>
            <a:r>
              <a:t>4. 非相关多元化并购：非相关多元化并购是指在非相关行业之间，两家或多家公司合并成一家公司。这种并购方式可以实现业务的多元化，降低经营风险，提高抗风险能力，但整合难度更大。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行业并购整合概况分析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主题名称:行业并购整合的挑战和风险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整合难度大：并购整合涉及到企业文化、组织结构、业务流程、人员管理等多个方面，整合难度大，需要花费大量的时间和精力。</a:t>
            </a:r>
          </a:p>
          <a:p>
            <a:r>
              <a:t>2. 文化冲突：并购整合后，不同企业之间的文化冲突可能会导致整合失败。</a:t>
            </a:r>
          </a:p>
          <a:p>
            <a:r>
              <a:t>3. 人员冗余：并购整合后，可能会出现人员冗余的情况，导致成本增加，效率降低。</a:t>
            </a:r>
          </a:p>
          <a:p>
            <a:r>
              <a:t>4. 负债增加：并购整合可能会导致负债增加，给公司带来财务压力。</a:t>
            </a:r>
          </a:p>
          <a:p>
            <a:r>
              <a:t>5. 客户流失：并购整合后，可能会出现客户流失的情况，导致收入下降。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主题名称:行业并购整合的监管环境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反垄断法：反垄断法旨在防止企业通过并购整合的方式形成垄断地位，损害市场竞争。</a:t>
            </a:r>
          </a:p>
          <a:p>
            <a:r>
              <a:t>2. 行业监管政策：一些行业受到政府监管，并购整合需要获得监管部门的批准。</a:t>
            </a:r>
          </a:p>
          <a:p>
            <a:r>
              <a:t>3. 劳动法：劳动法对企业并购整合后的员工安置问题做出了规定，企业需要遵守劳动法的规定。</a:t>
            </a:r>
          </a:p>
          <a:p>
            <a:r>
              <a:t>4. 环境保护法：环境保护法对企业并购整合后的环境影响做出了规定，企业需要遵守环境保护法的规定。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行业并购整合概况分析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主题名称:行业并购整合的成功案例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腾讯收购微信：2011年，腾讯收购微信，微信成为腾讯的子公司。这一并购整合使腾讯获得了移动互联网的入口，并成为中国最大的社交媒体平台之一。</a:t>
            </a:r>
          </a:p>
          <a:p>
            <a:r>
              <a:t>2. 阿里巴巴收购优酷土豆：2015年，阿里巴巴收购优酷土豆，优酷土豆成为阿里巴巴的子公司。这一并购整合使阿里巴巴获得了视频行业的入口，并成为中国最大的视频平台之一。</a:t>
            </a:r>
          </a:p>
          <a:p>
            <a:r>
              <a:t>3. 百度收购糯米网：2014年，百度收购糯米网，糯米网成为百度的子公司。这一并购整合使百度获得了生活服务行业的入口，并成为中国最大的生活服务平台之一。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主题名称:行业并购整合的发展趋势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数字化并购整合：随着数字经济的发展，并购整合也呈现出数字化趋势。越来越多的企业利用数字技术进行并购整合，提高并购整合的效率和成功率。</a:t>
            </a:r>
          </a:p>
          <a:p>
            <a:r>
              <a:t>2. 全球化并购整合：随着经济全球化的发展，并购整合也呈现出全球化趋势。越来越多的企业进行跨境并购整合，以拓展海外市场，提高全球竞争力。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战略合作驱动因素研究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招聘咨询公司行业并购整合与战略合作研究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战略合作驱动因素研究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战略合作背景分析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行业快速发展和竞争加剧背景下,企业资源有限,战略合作成为抢占市场份额、获得资源支持的有效途径。</a:t>
            </a:r>
          </a:p>
          <a:p>
            <a:r>
              <a:t>2. 技术创新加速,促进行业内企业需求多元化,加强合作可以弥补自身欠缺,实现优势互补。</a:t>
            </a:r>
          </a:p>
          <a:p>
            <a:r>
              <a:t>3. 激烈竞争导致行业利润空间压缩,战略合作可降低成本,提高运营效率,提升行业整体盈利能力。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战略合作主要类型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并购: 通过收购或合并他企业,快速获取资源,扩大市场份额,实现业务整合和协同效应。</a:t>
            </a:r>
          </a:p>
          <a:p>
            <a:r>
              <a:t>2. 联合产品或服务: 结合各自优势,共同开发创新产品或服务,同时拓展市场,扩大用户群。</a:t>
            </a:r>
          </a:p>
          <a:p>
            <a:r>
              <a:t>3. 渠道和营销合作: 充分发挥各自渠道与营销资源优势,构建更广泛的分销网络,扩大品牌影响力。</a:t>
            </a:r>
          </a:p>
          <a:p>
            <a:r>
              <a:t>4. 技术合作: 在研发、生产等方面共享技术和经验,降低研发成本,缩短产品开发周期。</a:t>
            </a:r>
          </a:p>
          <a:p>
            <a:r>
              <a:t>5. 战略投资: 通过参股或投资其他企业,间接参与企业经营决策,获取收益,增强行业竞争力。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战略合作驱动因素研究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影响战略合作成功的因素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明确目标与定位: 清晰定义合作目标,确定各自的定位与角色,明确合作范围与分工,确保合作朝着既定方向顺利推进。</a:t>
            </a:r>
          </a:p>
          <a:p>
            <a:r>
              <a:t>2. 充分沟通与理解: 加强交流,充分理解双方目标、需求与优势,建立互信和共同愿景,减少合作摩擦和分歧。</a:t>
            </a:r>
          </a:p>
          <a:p>
            <a:r>
              <a:t>3. 资源调配与整合: 整合双方的资源,包括人力、资本、技术、市场等,形成更强竞争优势,最大程度发挥合作潜力。</a:t>
            </a:r>
          </a:p>
          <a:p>
            <a:r>
              <a:t>4. 利益分配与激励: 合理分配合作收益,激发合作伙伴的参与积极性和创造性,建立长期稳定的合作关系。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战略合作面临的挑战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利益分配争端: 合作方对收益分配可能存在不同意见,导致矛盾和分歧,影响合作关系稳定性。</a:t>
            </a:r>
          </a:p>
          <a:p>
            <a:r>
              <a:t>2. 决策权与控制权争夺: 合作方在重大决策权和控制权方面可能出现分歧,阻碍合作顺利进行。</a:t>
            </a:r>
          </a:p>
          <a:p>
            <a:r>
              <a:t>3. 文化差异与管理冲突: 合作方来自不同文化背景和管理风格,可能导致沟通和协作困难,增加合作风险。</a:t>
            </a:r>
          </a:p>
          <a:p>
            <a:r>
              <a:t>4. 外部环境变化: 市场环境、政策法规和技术进步等外部变化可能会影响合作计划的实施,给合作带来挑战和不确定性。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战略合作驱动因素研究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未来战略合作趋势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数字化转型与技术创新: 数字技术的发展将推动战略合作向更加智能、高效的方向演进,技术创新成为合作重点。</a:t>
            </a:r>
          </a:p>
          <a:p>
            <a:r>
              <a:t>2. 全球化合作与跨界合作: 随着经济全球化的深入,战略合作将更加国际化,跨界合作将更加频繁,合作范围将更加广泛。</a:t>
            </a:r>
          </a:p>
          <a:p>
            <a:r>
              <a:t>3. 战略合作生态系统: 企业将更加重视构建战略合作生态系统,以实现更广泛的资源共享和协同创新。</a:t>
            </a:r>
          </a:p>
          <a:p>
            <a:r>
              <a:t>4. 可持续发展与社会责任: 企业将更加重视战略合作的可持续发展和社会责任,共同应对环境和社会挑战。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战略合作案例分析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埃森哲和思科: 埃森哲和思科于2015年建立战略合作关系,整合双方技术和服务能力,共同开发和提供数字化解决方案。</a:t>
            </a:r>
          </a:p>
          <a:p>
            <a:r>
              <a:t>2. 微软和亚马逊: 微软和亚马逊于2019年达成战略合作协议,两家公司将共同开发和销售云计算、人工智能和物联网等领域的产品和服务。</a:t>
            </a:r>
          </a:p>
          <a:p>
            <a:r>
              <a:t>3. 阿里巴巴和蚂蚁集团: 阿里巴巴和蚂蚁集团于2020年成立战略合作委员会,双方将在金融科技、数字支付、云计算等领域开展深入合作。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收购方与被收购方匹配评估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招聘咨询公司行业并购整合与战略合作研究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收购方与被收购方匹配评估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业务互补性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协同效应：收购方与被收购方业务之间的协同作用，可以通过共享资源、交叉营销、扩大市场份额或提高运营效率来实现。</a:t>
            </a:r>
          </a:p>
          <a:p>
            <a:r>
              <a:t>2. 产品和服务组合：收购方与被收购方产品和服务之间的互补性，可以使双方在市场上提供更全面的解决方案。</a:t>
            </a:r>
          </a:p>
          <a:p>
            <a:r>
              <a:t>3. 地理位置：收购方与被收购方地理位置的互补性，可以帮助收购方进入或扩大其目标市场。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财务状况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财务状况：被收购方的财务状况，包括收入、利润、资产负债表和现金流等，对于收购方评估被收购方的价值至关重要。</a:t>
            </a:r>
          </a:p>
          <a:p>
            <a:r>
              <a:t>2. 债务水平：被收购方的债务水平，包括长期债务和短期债务，会影响收购方的财务风险。</a:t>
            </a:r>
          </a:p>
          <a:p>
            <a:r>
              <a:t>3. 现金流：被收购方的现金流，包括经营性现金流、投资性现金流和筹资性现金流，是衡量被收购方财务健康状况的重要指标。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收购方与被收购方匹配评估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管理团队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管理团队：被收购方的管理团队，包括其经验、能力和业绩记录，对于收购方评估被收购方的价值至关重要。</a:t>
            </a:r>
          </a:p>
          <a:p>
            <a:r>
              <a:t>2. 领导力：被收购方管理团队的领导力，包括其决策能力、危机处理能力和团队凝聚力，对于收购方的整合工作至关重要。</a:t>
            </a:r>
          </a:p>
          <a:p>
            <a:r>
              <a:t>3. 文化匹配：被收购方的管理团队与收购方管理团队的文化匹配程度，可以影响收购后的整合工作。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技术能力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技术能力：被收购方的技术能力，包括其研发能力、创新能力和技术储备，对于收购方评估被收购方的价值至关重要。</a:t>
            </a:r>
          </a:p>
          <a:p>
            <a:r>
              <a:t>2. 知识产权：被收购方的知识产权，包括其专利、商标和版权，对于收购方评估被收购方的价值至关重要。</a:t>
            </a:r>
          </a:p>
          <a:p>
            <a:r>
              <a:t>3. 技术协同效应：被收购方的技术能力与收购方技术能力之间的协同效应，可以通过技术整合或技术共享来实现。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收购方与被收购方匹配评估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市场地位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市场份额：被收购方的市场份额，对于收购方评估被收购方的价值至关重要。</a:t>
            </a:r>
          </a:p>
          <a:p>
            <a:r>
              <a:t>2. 品牌知名度：被收购方的品牌知名度，对于收购方评估被收购方的价值至关重要。</a:t>
            </a:r>
          </a:p>
          <a:p>
            <a:r>
              <a:t>3. 客户关系：被收购方的客户关系，对于收购方评估被收购方的价值至关重要。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监管环境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行业监管：收购方与被收购方所在行业的监管环境，对于收购交易能否顺利完成至关重要。</a:t>
            </a:r>
          </a:p>
          <a:p>
            <a:r>
              <a:t>2. 反垄断审查：收购方与被收购方合并后是否会对市场竞争产生负面影响，是反垄断审查的重要关注点。</a:t>
            </a:r>
          </a:p>
          <a:p>
            <a:r>
              <a:t>3. 数据保护：收购方与被收购方在数据保护方面的合规性，对于收购交易能否顺利完成至关重要。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并购整合中人才管理策略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招聘咨询公司行业并购整合与战略合作研究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https://d.book118.com/118125115142006041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行业并购整合概况分析</vt:lpstr>
      <vt:lpstr> 行业并购整合概况分析</vt:lpstr>
      <vt:lpstr> 行业并购整合概况分析</vt:lpstr>
      <vt:lpstr> 行业并购整合概况分析</vt:lpstr>
      <vt:lpstr> 行业并购整合概况分析</vt:lpstr>
      <vt:lpstr> 战略合作驱动因素研究</vt:lpstr>
      <vt:lpstr> 战略合作驱动因素研究</vt:lpstr>
      <vt:lpstr> 战略合作驱动因素研究</vt:lpstr>
      <vt:lpstr> 战略合作驱动因素研究</vt:lpstr>
      <vt:lpstr> 收购方与被收购方匹配评估</vt:lpstr>
      <vt:lpstr> 收购方与被收购方匹配评估</vt:lpstr>
      <vt:lpstr> 收购方与被收购方匹配评估</vt:lpstr>
      <vt:lpstr> 收购方与被收购方匹配评估</vt:lpstr>
      <vt:lpstr> 并购整合中人才管理策略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2024-09-20T21:01:09.111</cp:lastPrinted>
  <dcterms:created xsi:type="dcterms:W3CDTF">2024-09-20T13:01:09Z</dcterms:created>
  <dcterms:modified xsi:type="dcterms:W3CDTF">2024-09-20T13:01:11Z</dcterms:modified>
</cp:coreProperties>
</file>