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76114-0A27-447D-B287-D06DA4BF5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51361-7DEC-40F0-9DD9-FC8DC06DE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971FF0-9B10-424D-BA1C-DD797772A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F6978-4CA1-46CB-A9A3-2EF3D1243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1ED065-8930-47C7-A21E-0173CB2B1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F9194E-C30A-4CCF-9533-785E82CD1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BCA4C6-204C-41F1-81CE-F73A24D8A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394CBD-CA0F-4089-BF71-823878FBD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D6047C-5BEB-4A1F-9375-BB92066B4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8085B2-7D7C-4624-BE2D-A9CB3B62C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CB4C8B-3BC1-490E-B0D6-CCFE729AC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2702612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各国选举制度的异同\n## 1.选举制度的基本概念与重要性\n### 1.1选举制度的定义与功能\n### 1.2选举制度在国家政治中的作用\n### 1.3选举制度的发展与演变\n## 2.世界各国选举制度的类型\n### 2.1选举制度的主要类型及其特点\n### 2.2不同国家选举制度的比较\n### 2.3选举制度类型的选择与适应\n## 3.各国选举制度的基本原则与特点\n### 3.1普遍选举权原则\n### 3.2平等选举原则\n### 3.3直接选举与间接选举原则\n## 4.各国选举制度的实践与案例分析\n### 4.1美国选举制度的特点与案例分析\n### 4.2英国选举制度的特点与案例分析\n### 4.3法国选举制度的特点与案例分析\n## 5.各国选举制度的发展趋势与挑战\n### 5.1选举制度的发展趋势\n### 5.2选举制度面临的挑战与问题\n### 5.3选举制度的改革与创新\n## 6.选举制度与民主政治的关联\n### 6.1选举制度对民主政治的影响\n### 6.2选举制度与民主质量的关联\n### 6.3选举制度与民主发展的关系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各国选举制度的异同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选举制度的基本概念与重要性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选举制度是一种政治制度</a:t>
                </a:r>
                <a:endParaRPr/>
              </a:p>
            </p:txBody>
          </p:sp>
          <p:sp>
            <p:nvSpPr>
              <p:cNvPr id="2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用于选择国家领导人、立法机关和地方政府官员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反映国家政治理念、价值观和发展水平</a:t>
                </a:r>
                <a:endParaRPr/>
              </a:p>
            </p:txBody>
          </p:sp>
          <p:sp>
            <p:nvSpPr>
              <p:cNvPr id="2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选举制度的功能</a:t>
                </a:r>
                <a:endParaRPr/>
              </a:p>
            </p:txBody>
          </p:sp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保障公民的政治权利和自由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促进政治参与和民主决策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保证政治权力的合法性和公正性</a:t>
                </a:r>
                <a:endParaRPr/>
              </a:p>
            </p:txBody>
          </p:sp>
          <p:sp>
            <p:nvSpPr>
              <p:cNvPr id="2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选举制度的定义与功能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选举制度在国家政治中的作用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选举制度对国家政治稳定至关重要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有助于政治权力的和平交接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减少政治冲突和权力滥用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选举制度影响国家政策制定和执行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代表性选举制度有助于反映民意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选举制度对国家政策制定和执行的监督和制约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选举制度的发展与演变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选举制度的发展历程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从原始的部落议事会到现代民主国家的选举制度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从不平等的选举制度到普遍的选举制度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选举制度的演变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适应国家政治、经济和社会发展的需要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反映国际政治和民主潮流的影响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世界各国选举制度的类型</a:t>
            </a:r>
            <a:endParaRPr/>
          </a:p>
        </p:txBody>
      </p:sp>
      <p:sp>
        <p:nvSpPr>
          <p:cNvPr id="25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选举制度的主要类型</a:t>
                </a:r>
                <a:endParaRPr/>
              </a:p>
            </p:txBody>
          </p:sp>
          <p:sp>
            <p:nvSpPr>
              <p:cNvPr id="2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大选区制度：一个选区产生一名代表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小选区制度：多个选区产生多名代表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混合选举制度：大选区和小选区相结合</a:t>
                </a:r>
                <a:endParaRPr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选举制度的特点</a:t>
                </a:r>
                <a:endParaRPr/>
              </a:p>
            </p:txBody>
          </p:sp>
          <p:sp>
            <p:nvSpPr>
              <p:cNvPr id="2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大选区制度有利于政治家的全国知名度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小选区制度有利于地方政治的发展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混合选举制度兼顾全国和地方政治的需要</a:t>
                </a:r>
                <a:endParaRPr/>
              </a:p>
            </p:txBody>
          </p:sp>
          <p:sp>
            <p:nvSpPr>
              <p:cNvPr id="2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选举制度的主要类型及其特点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不同国家选举制度的比较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各国选举制度的差异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选举制度类型的选择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选区划分和代表名额分配的方式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选举程序和投票方式的不同</a:t>
                </a:r>
                <a:endParaRPr/>
              </a:p>
            </p:txBody>
          </p:sp>
          <p:pic>
            <p:nvPicPr>
              <p:cNvPr id="2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各国选举制度的优缺点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大选区制度有利于政治家的全国知名度，但可能导致政治分裂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小选区制度有利于地方政治的发展，但可能导致政治家的地方利益至上</a:t>
                </a:r>
                <a:endParaRPr/>
              </a:p>
            </p:txBody>
          </p:sp>
          <p:pic>
            <p:nvPicPr>
              <p:cNvPr id="2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选举制度类型的选择</a:t>
                </a:r>
                <a:endParaRPr/>
              </a:p>
            </p:txBody>
          </p:sp>
          <p:sp>
            <p:nvSpPr>
              <p:cNvPr id="29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取决于国家的政治、经济和社会条件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取决于国家政治发展的目标和战略</a:t>
                </a:r>
                <a:endParaRPr/>
              </a:p>
            </p:txBody>
          </p:sp>
          <p:sp>
            <p:nvSpPr>
              <p:cNvPr id="29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选举制度的适应</a:t>
                </a:r>
                <a:endParaRPr/>
              </a:p>
            </p:txBody>
          </p:sp>
          <p:sp>
            <p:nvSpPr>
              <p:cNvPr id="29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不断调整和改革选举制度，以适应国家政治发展的需要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借鉴其他国家的选举制度经验，进行制度创新</a:t>
                </a:r>
                <a:endParaRPr/>
              </a:p>
            </p:txBody>
          </p:sp>
          <p:sp>
            <p:nvSpPr>
              <p:cNvPr id="30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选举制度类型的选择与适应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各国选举制度的基本原则与特点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普遍选举权原则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普遍选举权原则的含义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公民都有权参加选举和被选举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选举权利不受种族、性别、宗教、财产等因素的限制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普遍选举权原则的实践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多数国家实行普遍选举权原则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普遍选举权原则对国家政治稳定和民主发展的积极作用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平等选举原则的含义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每个选民在选举中的权利平等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选民的政治权利不受歧视和压迫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平等选举原则的实践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各国采取不同措施保障平等选举原则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平等选举原则对国家政治公正和民主发展的重要作用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平等选举原则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4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4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直接选举原则的含义</a:t>
                </a:r>
                <a:endParaRPr/>
              </a:p>
            </p:txBody>
          </p:sp>
          <p:sp>
            <p:nvSpPr>
              <p:cNvPr id="4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选民直接投票选举代表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减少选举过程中的中间环节</a:t>
                </a:r>
                <a:endParaRPr/>
              </a:p>
            </p:txBody>
          </p:sp>
        </p:grpSp>
        <p:grpSp>
          <p:nvGrpSpPr>
            <p:cNvPr id="4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间接选举原则的含义</a:t>
                </a:r>
                <a:endParaRPr/>
              </a:p>
            </p:txBody>
          </p:sp>
          <p:sp>
            <p:nvSpPr>
              <p:cNvPr id="4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选民通过选举代表间接选举领导人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增加选举的公正性和稳定性</a:t>
                </a:r>
                <a:endParaRPr/>
              </a:p>
            </p:txBody>
          </p:sp>
        </p:grpSp>
        <p:grpSp>
          <p:nvGrpSpPr>
            <p:cNvPr id="5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直接选举与间接选举原则的实践</a:t>
                </a:r>
                <a:endParaRPr/>
              </a:p>
            </p:txBody>
          </p:sp>
          <p:sp>
            <p:nvSpPr>
              <p:cNvPr id="5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各国根据自身政治需要选择适合的选举原则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直接选举与间接选举原则对国家政治发展的不同影响</a:t>
                </a:r>
                <a:endParaRPr/>
              </a:p>
            </p:txBody>
          </p: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直接选举与间接选举原则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https://d.book118.com/118127026121006037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各国选举制度的异同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2024-09-17T18:22:38.555</cp:lastPrinted>
  <dcterms:created xsi:type="dcterms:W3CDTF">2024-09-17T10:22:38Z</dcterms:created>
  <dcterms:modified xsi:type="dcterms:W3CDTF">2024-09-17T10:22:40Z</dcterms:modified>
</cp:coreProperties>
</file>