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53E1F-9587-462B-8ABC-BAA1F45AA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5DEF0-CD43-4C11-9C06-C584E3D26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F5F7E-4F44-41FA-889D-8E920041B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15FAB1-4D23-40C0-A756-76205EBDE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442C59-6B04-41EE-8EE2-DD7F4B7E1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BFA7C3-8CE9-43A5-BB3D-7D4E1192C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F74A26-CE58-4C35-ABE2-3014087F5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256FCB-467B-4B8D-A0AD-64CE4C1A3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522B98-D052-411B-9D7C-AA4E628E3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BF18C-6785-4A77-9448-9A8A338FE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5187F-7C6D-4FF1-9724-67DDE0154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2703602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职业院校信息化云平台建设方案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平台架构与功能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平台部署与实施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安全与保障措施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效益评估与持续发展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实施案例与展望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建设背景与目标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随着信息技术的快速发展，职业院校教育信息化已成为必然趋势，以满足教育教学的需求。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信息化发展需求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8333" r="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国家出台了一系列政策，鼓励职业院校加强信息化建设，提高教育质量和效率。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随着社会对高素质人才的需求不断增加，职业院校需要不断提高教育质量和效率，以满足市场需求。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建设背景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推动教育创新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加强信息安全管理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建设目标</a:t>
              </a:r>
            </a:p>
          </p:txBody>
        </p:sp>
      </p:grp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t="140" b="14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6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2" name="AutoShape 42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通过信息化手段，提高教育教学的质量和效率，提高学生的学习效果和综合素质。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通过信息化手段，促进教育资源的均衡分配，缩小城乡、区域之间的教育差距。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通过信息化手段，推动教育教学的创新和发展，提高职业教育的竞争力和影响力。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通过加强信息安全管理，保障信息化建设的稳定性和安全性。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平台架构与功能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平台架构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基础设施层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包括服务器、存储设备、网络设备等硬件设施，为云平台提供稳定、高效的基础支撑。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平台层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包括操作系统、数据库、中间件等软件环境，为云平台提供统一的运行环境。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包括各种信息化应用系统，如教务管理系统、学生管理系统、教学资源库等，满足职业院校日常管理和教学的需求。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安全管理模块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包括身份认证、访问控制、数据备份等功能，保障云平台的安全稳定运行。</a:t>
            </a:r>
          </a:p>
        </p:txBody>
      </p:sp>
      <p:sp>
        <p:nvSpPr>
          <p:cNvPr id="6" name="Freeform 6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办公自动化模块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实现公文流转、邮件管理、日程安排等功能，提高学校日常办公效率。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教学资源库模块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提供各类教学资源，如课件、教案、习题等，促进教学资源的共享和利用。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教务管理模块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实现课程安排、考试管理、成绩查询等功能，提高教务管理效率。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学生管理模块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包括学生信息管理、学籍管理、奖惩管理等功能，方便学校对学生的全面管理。</a:t>
            </a:r>
          </a:p>
        </p:txBody>
      </p:sp>
      <p:cxnSp>
        <p:nvCxnSpPr>
          <p:cNvPr id="29" name="Connector 29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1" name="Connector 41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2" name="AutoShape 42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4" name="Connector 44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5" name="AutoShape 45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5" name="AutoShape 5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TextBox 7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功能模块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平台部署与实施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根据学校规模和实际需求，选择合适的服务器、网络设备、存储设备等硬件设备，确保平台的稳定性和可扩展性。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硬件设备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根据平台要求，搭建合适的操作系统、数据库、中间件等软件环境，确保平台的正常运行。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软件环境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采用分布式部署策略，将平台分成多个模块，分别部署在不同的服务器上，提高平台的可扩展性和可靠性。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部署策略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部署方案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对学校的教学、管理、服务等各方面进行深入调研，了解学校的实际需求和业务场景。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需求调研</a:t>
            </a:r>
          </a:p>
        </p:txBody>
      </p:sp>
      <p:sp>
        <p:nvSpPr>
          <p:cNvPr id="6" name="AutoShape 6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将平台正式上线运行，并进行持续的维护和升级工作，确保平台的稳定性和安全性。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上线运行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根据调研结果，设计合适的平台架构和功能模块，制定详细的实施方案。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按照实施方案，进行系统的开发和集成工作，确保平台的稳定性和可用性。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系统开发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对平台进行全面的测试和优化，确保平台的性能和稳定性达到最佳状态。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测试与优化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实施步骤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安全与保障措施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https://d.book118.com/118127036027006024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2024-08-31T03:52:14.590</cp:lastPrinted>
  <dcterms:created xsi:type="dcterms:W3CDTF">2024-08-30T19:52:14Z</dcterms:created>
  <dcterms:modified xsi:type="dcterms:W3CDTF">2024-08-30T19:52:16Z</dcterms:modified>
</cp:coreProperties>
</file>