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79C495-A99C-4D3E-9159-1182A4E75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AC81D-6899-4E17-B05D-53CE54747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DA2E58-4165-4BAA-94E8-989BC72D6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16827B-3114-4B71-A825-A5B9CF1E66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770A52-E906-4C06-BA28-7D8321BFA1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508171-8679-4EE8-8F34-49366AC52C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8471AC-08D9-4295-94DF-E875BC64DC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C27FA8-5C1D-436B-AD53-391224BE5C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8D07A8-3C43-4D42-A4EF-8860796C8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4C136-861F-447A-B5BE-ADBE24559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4B94F-A9A4-4B18-ABB4-FFE876445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7052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理解和应对孩子的电子媒体成瘾问</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电子媒体成瘾现象概述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孩子电子媒体使用行为研究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家庭环境对孩子电子媒体成瘾影响分析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学校教育在预防和治疗中作用探讨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社会资源在解决孩子电子媒体成瘾问题中利用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总结：构建全方位、多层次、立体化防控体系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电子媒体成瘾现象概述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电子媒体成瘾是指个体对电子媒体（如手机、电脑、平板等）过度依赖，出现强烈的渴求和无法控制的使用行为，导致生理、心理和社会功能受损的现象。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表现形式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孩子出现电子媒体成瘾时，可能表现为沉迷网络游戏、社交媒体等虚拟世界，忽视现实生活和学习；过度使用电子设备，影响睡眠和饮食；情绪波动大，易怒或暴躁等。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定义与表现形式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375" r="1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家庭环境、学校教育、社会氛围以及孩子自身的心理特质等都可能成为电子媒体成瘾的影响因素。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危害程度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电子媒体成瘾可能导致孩子学习成绩下降，社交能力受损，家庭关系紧张；长期过度使用电子设备还可能对孩子的身体健康造成负面影响，如近视、颈椎病等。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影响因素及危害程度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随着科技的进步和普及，电子媒体成瘾问题在全球范围内呈现上升趋势，且越来越低龄化。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许多国家和地区已经意识到电子媒体成瘾问题的严重性，并采取了一系列措施进行干预和治疗，如限制未成年人使用电子设备的时间、推广心理健康教育等。然而，由于电子媒体的普及性和便捷性，这一问题仍然具有挑战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孩子电子媒体使用行为研究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许多孩子每天花费数小时在电子媒体上，如手机、电视、电脑等。</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长时间使用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孩子们不仅在闲暇时间使用电子媒体，甚至在课堂、作业时间也偷偷使用。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频繁使用</a:t>
            </a:r>
          </a:p>
        </p:txBody>
      </p:sp>
      <p:pic>
        <p:nvPicPr>
          <p:cNvPr id="10" name="Picture 10"/>
          <p:cNvPicPr>
            <a:picLocks noChangeAspect="1"/>
          </p:cNvPicPr>
          <p:nvPr/>
        </p:nvPicPr>
        <p:blipFill>
          <a:blip r:embed="rId3"/>
          <a:srcRect l="5208" r="52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部分孩子存在夜间过度使用电子媒体的情况，导致睡眠不足和生物钟紊乱。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夜间使用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使用时间与频率调查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电子游戏是孩子们最受欢迎的电子媒体类型之一，包括动作、冒险、角色扮演等。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游戏类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875" r="10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视频类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社交媒体和即时通讯工具在孩子们中广泛使用，用于与朋友和家人保持联系。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在线视频平台提供大量娱乐内容，如电影、电视剧、动画等，吸引孩子们的注意力。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偏好类型与内容选择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心理需求满足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电子媒体带来的即时奖励和满足感，如游戏通关、社交媒体上的认可等，能够满足孩子们的心理需求。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社交互动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电子媒体为孩子们提供了与同学、朋友互动的虚拟空间，如游戏内组队、社交媒体上的点赞和评论等。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逃避现实</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部分孩子可能借助电子媒体逃避现实生活中的压力和问题，如学业困难、人际关系紧张等。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6421" b="642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59" r="1005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社交互动与心理需求满足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家庭环境对孩子电子媒体成瘾影响分析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250" r="14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建立和谐、支持性的家庭关系，鼓励孩子参与家庭活动，增强家庭成员之间的互动和沟通。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营造积极、健康的家庭氛围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家长应成为孩子的良好榜样，减少自身对电子媒体的过度依赖，展示健康的生活方式和娱乐选择。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树立榜样作用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教育孩子理解电子媒体的工具性质，学会合理利用电子媒体进行学习和娱乐，培养良好的媒体使用习惯。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引导孩子正确使用电子媒体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家庭氛围营造及教育方式探讨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407" b="94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家长监管策略有效性评估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设定合理的使用时间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与孩子协商并制定电子媒体使用时间表，确保孩子有足够的时间进行其他活动，避免过度沉迷电子媒体。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制定明确的规则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确立家庭规则，规定在特定时间和场合下不允许使用电子媒体，如用餐时间、睡前等。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监督与反馈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定期检查孩子的电子媒体使用情况，与孩子进行沟通并给予反馈，确保监管策略的执行和有效性。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https://d.book118.com/118127052003006034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2024-09-12T04:23:25.877</cp:lastPrinted>
  <dcterms:created xsi:type="dcterms:W3CDTF">2024-09-11T20:23:25Z</dcterms:created>
  <dcterms:modified xsi:type="dcterms:W3CDTF">2024-09-11T20:23:28Z</dcterms:modified>
</cp:coreProperties>
</file>