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D8789-8DD6-4320-8E85-BCDADDFB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9BF8C-AF0E-4689-B9D8-16245542F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879F8-C94C-4F54-8DEB-65286C473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1AF16-8FB2-45B3-9EDC-E0B95D7B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BB2A2-271B-43B7-BE0F-467F11499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F7CB6-57A6-4B34-9227-3A087559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9EF2A-5FB0-4D5B-8B22-3B3BB2B65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74A90-49DD-4018-A6AF-1C54FBCB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4AB0D-D768-4F6F-877D-402FA609B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50C2D-7767-4FEC-BD85-364DE626F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CEFB4-2A47-4678-915D-574E1901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7136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班级心理健康教育活动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心理健康活动内容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活动实施与组织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活动评估与反馈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心理健康资源推荐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90" r="149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家长对心理健康教育认知不足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许多家长对心理健康教育不够重视，缺乏相关的知识和经验，需要得到专业的指导和帮助。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社会竞争压力增大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随着社会竞争压力的增大，学生面临的心理压力也越来越大，需要得到更多的关注和帮助。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近年来，学生心理问题增多，如焦虑、抑郁等，需要得到及时的干预和治疗。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通过心理健康教育活动，帮助学生提高心理素质，增强自我调节能力。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通过心理健康教育活动，预防学生出现心理问题，降低心理问题的发生率。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促进家庭和社会支持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通过心理健康教育活动，促进家庭和社会对学生心理健康的支持和关注。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心理问题得到有效预防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通过心理健康教育活动，心理问题得到有效预防，学生心理健康状况得到改善。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家庭和社会支持力度加大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通过心理健康教育活动，家庭和社会对学生心理健康的支持和关注力度加大。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学生心理素质明显提高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通过参与心理健康教育活动，学生的心理素质得到明显提高，自我调节能力增强。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活动预期效果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心理健康是指个体在心理、情感和行为上呈现出的积极、平衡的状态，能够适应环境并发挥自身潜能。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心理健康是个体整体健康的重要组成部分，不仅包括没有心理疾病，还涉及到个体在认知、情感、意志和行为等方面的积极发展。心理健康的标准包括情绪稳定性、自我认知、自我调节、社会适应性等方面。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常见的心理问题包括焦虑、抑郁、自卑、人际关系障碍等，应对方法包括心理治疗、药物治疗、生活方式调整等。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生活中，人们可能会遇到各种心理问题，如焦虑症、抑郁症、自卑感、人际关系障碍等。对于这些心理问题，应该采取积极的应对方法，如寻求专业心理咨询和治疗、适当使用药物治疗、调整生活方式和心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常见的心理问题与应对方法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心理健康是个人成长的重要基础，对个人的认知、情感、行为和社会适应性等方面都有重要影响。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个人成长之间存在着密切的关系。良好的心理健康能够帮助个体更好地应对生活中的挑战和压力，提高自我认知和自我调节能力，促进情感和行为的健康发展，增强社会适应性和人际关系。因此，维护和提高心理健康是个人成长的重要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心理健康与个人成长的关系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帮助学生了解自己的个性、兴趣、价值观和优势。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通过心理测试、自我反思和分享，引导学生认识自己的内心世界，明确自己的喜好和目标，增强自信心。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自我认知活动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教授学生如何识别、表达和调节情绪。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通过角色扮演、小组讨论和情绪识别游戏，让学生学会识别自己的情绪，并学会用合适的方式表达和调节情绪，以保持情绪稳定。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情绪管理活动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提高学生处理人际关系的能力。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通过互动游戏、角色扮演和小组讨论，引导学生学习如何建立良好的人际关系，处理人际冲突，增强沟通能力和团队协作精神。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人际关系处理活动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https://d.book118.com/118127136010006040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2024-09-18T03:48:06.791</cp:lastPrinted>
  <dcterms:created xsi:type="dcterms:W3CDTF">2024-09-17T19:48:06Z</dcterms:created>
  <dcterms:modified xsi:type="dcterms:W3CDTF">2024-09-17T19:48:08Z</dcterms:modified>
</cp:coreProperties>
</file>