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FB5164-FC6A-4F8A-B6F4-F3E2E7AF1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62180-275F-44C0-9C92-C93763FCC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508E1C-0BEA-4371-94DF-7DDF85743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3A374C-679A-4FDA-8180-666FE0D36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C3D4FA-1C97-400E-B25E-D71BE8CE2B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75FDC7-7ADD-42C2-90F4-C130BDAC0F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C9C6C4-B15F-4843-9EF3-302A7C33E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D207BA-4A79-40B3-A8DB-2EAA2CF0C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CAFCC3-6500-487E-BF7A-FB3C38DF9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662533-E477-49F8-BD96-F41C23AB8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D1CCFA-47AD-486C-9C38-1995A1B10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13005112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服装网络营销计划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服装网络营销手段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55" r="3265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350" r="3235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随着互联网技术的发展，网络营销成为企业推广产品和服务的重要手段。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当前服装市场竞争激烈，线下实体店销售受到冲击，线上销售成为趋势。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34375" r="34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降低营销成本，提高营销效率。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提升品牌知名度和美誉度，吸引更多潜在客户。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增加销售额，提高市场占有率。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服装网络营销概述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06" b="40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服装网络营销是指利用互联网平台，通过各种在线手段进行服装宣传、推广和销售的活动。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它涵盖了从产品策划、品牌建设、营销策略、销售推广到客户关系管理等全过程的数字化、网络化运作。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互联网的全球覆盖特性使得服装网络营销突破地域限制，面向全球消费者。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全球性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583" b="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458" r="2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借助大数据和人工智能技术，企业可以根据消费者需求进行个性化推荐和定制服务。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网络平台上的双向沟通机制使得消费者可以与品牌进行实时互动，提高参与感和忠诚度。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服装网络营销的特点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458" r="2445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000" r="300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社交电商崛起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内容营销重要性提升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数据驱动的精准营销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服装网络营销的发展趋势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借助社交媒体平台进行服装销售成为新趋势，如微信小程序、抖音直播等。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利用大数据分析消费者行为和喜好，实现精准推送和个性化服务。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通过创造有价值的内容吸引和留住消费者，成为服装网络营销的核心策略。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线上线下的全渠道融合成为服装网络营销的必然趋势，以提供无缝购物体验。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服装网络营销策略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明确品牌定位，针对目标消费群体，提供符合其需求和品味的产品。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4750" r="4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90" r="29590"/>
          <a:stretch>
            <a:fillRect/>
          </a:stretch>
        </p:blipFill>
        <p:spPr>
          <a:xfrm>
            <a:off x="5168347" y="1536628"/>
            <a:ext cx="1898908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7651" r="17651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确保产品质量，选用优质材料，注重细节处理，提升品牌形象。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不断推出新品，紧跟时尚潮流，满足消费者求新求变的需求。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4956" r="4956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根据产品成本和预期利润制定价格，确保价格竞争力。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成本导向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参考同行业竞争对手的价格，制定合理的定价策略。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市场比较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定期开展促销活动，如折扣、满减、赠品等，吸引消费者。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建立品牌官网，展示产品信息和品牌形象，方便消费者浏览和购买。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9263" b="1926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官方网站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入驻主流电商平台，如淘宝、京东、天猫等，拓展销售渠道。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电商平台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利用社交媒体平台，如微信、微博、抖音等，进行品牌宣传和销售推广。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1243" b="3124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398" b="43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7712" b="2771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限时折扣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设定一定时间段的折扣活动，吸引消费者在短时间内购买。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会员优惠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针对会员提供专属优惠，如积分兑换、会员专享折扣等。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搭配销售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推出搭配套餐，引导消费者购买相关产品，提高客单价。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https://d.book118.com/118130051125006044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2024-09-25T02:44:39.887</cp:lastPrinted>
  <dcterms:created xsi:type="dcterms:W3CDTF">2024-09-24T18:44:39Z</dcterms:created>
  <dcterms:modified xsi:type="dcterms:W3CDTF">2024-09-24T18:44:42Z</dcterms:modified>
</cp:coreProperties>
</file>