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31AE6-B4EC-4BE8-9FD1-58EBFA6E6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13E18-E7D2-465A-8AF6-CE1B5D175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576C4-35BC-4875-B01B-85290745A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2C2FA-59C1-4151-A201-F02B2BDAF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07B09E-8822-4CC3-BEC7-8107023E9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0CDF7D-C2BA-4F70-8FC7-B4F4694C3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926A4A-3387-4FC2-A8B9-B7BA07494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F7C6B-0CA2-41A3-B5F0-1D81CE472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79158-F4A7-4206-80D5-88D610DB8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E09D6-8769-48CF-85FB-E9A0A4EF5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89E3B-6F1E-4595-9298-817F85555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300610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中医护理方案质量评价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中医护理方案质量评价标准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中医护理方案质量评价方法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中医护理方案质量评价实践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中医护理方案质量评价的挑战与对策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中医护理方案质量评价的未来展望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中医护理方案的定义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它包括对患者的生活起居、饮食调护、情志调节、病情观察、康复保健等方面的指导和建议。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中医护理方案是指根据中医理论和实践，结合患者的病情和个体差异，制定的一套系统的、有针对性的护理方案。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中医护理方案强调个体化，针对不同患者的体质、病情和需求，制定个性化的护理方案。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中医护理方案是一个系统性的整体护理方案，涵盖了患者的各个方面，包括生理、心理和社会等方面。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中医护理方案注重预防保健，通过调整生活习惯和饮食起居，预防疾病的发生和发展。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中医护理方案的特点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中医护理方案源于古代中医的护理实践，随着中医理论和技术的不断发展，中医护理方案也不断完善和发展。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现代中医护理方案在继承传统中医护理的基础上，结合现代医学和护理理念，不断推陈出新，为患者提供更加全面、专业的护理服务。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中医护理方案的历史与发展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中医护理方案质量评价标准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对中医护理方案实施后的效果进行评价，包括患者的症状改善、生活质量提高等方面。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根据护理方案的特点和患者的具体情况，选择合适的评价指标，如疼痛程度、睡眠质量、食欲等。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采用量表、问卷调查、观察等方法，对护理效果进行评价，并收集患者和医护人员的反馈意见。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对中医护理方案的实施过程进行评价，包括护理操作的规范性、安全性等方面。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护理过程评价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对参与中医护理方案的护理人员进行培训，确保他们掌握正确的护理技能和操作方法。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制定中医护理操作的规范和标准，确保护理人员在实施过程中遵循相关规定。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护理结果评价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护理结果评价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对中医护理方案实施后的结果进行评价，包括患者的康复情况、疾病控制等方面。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康复指标选择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根据患者的具体情况和疾病特点，选择合适的康复指标，如生理功能、心理状态等。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结果分析方法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采用统计分析、比较分析等方法，对护理结果进行评价，并总结经验教训，为今后的中医护理方案提供参考。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中医护理方案质量评价方法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通过问卷调查、访谈等方式了解病人对中医护理方案的满意度，包括护理效果、护理过程、护理人员态度等方面的评价。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病人满意度调查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对病人满意度调查结果进行分析，找出护理方案中存在的问题和不足，提出改进措施。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病人反馈分析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组建由中医护理专家、医生、管理人员等组成的评审团队，对中医护理方案进行专业评估。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评审内容包括护理方案的规范性、科学性、实用性等方面，以及方案与临床实际情况的符合程度。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专家评审法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https://d.book118.com/118130061040006031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2024-09-08T02:59:31.002</cp:lastPrinted>
  <dcterms:created xsi:type="dcterms:W3CDTF">2024-09-07T18:59:31Z</dcterms:created>
  <dcterms:modified xsi:type="dcterms:W3CDTF">2024-09-07T18:59:33Z</dcterms:modified>
</cp:coreProperties>
</file>